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69" r:id="rId8"/>
    <p:sldId id="259" r:id="rId9"/>
    <p:sldId id="270" r:id="rId10"/>
    <p:sldId id="260" r:id="rId11"/>
    <p:sldId id="266" r:id="rId12"/>
    <p:sldId id="271" r:id="rId13"/>
    <p:sldId id="273" r:id="rId14"/>
    <p:sldId id="275" r:id="rId15"/>
    <p:sldId id="261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7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1" autoAdjust="0"/>
  </p:normalViewPr>
  <p:slideViewPr>
    <p:cSldViewPr snapToGrid="0" showGuides="1">
      <p:cViewPr varScale="1">
        <p:scale>
          <a:sx n="109" d="100"/>
          <a:sy n="109" d="100"/>
        </p:scale>
        <p:origin x="12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0D7E53-A844-4E4F-8AB4-8B0D201197F5}" type="doc">
      <dgm:prSet loTypeId="urn:microsoft.com/office/officeart/2008/layout/RadialCluster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973BBC6-8B05-4625-A69F-28C3652CEE6B}">
      <dgm:prSet phldrT="[Текст]"/>
      <dgm:spPr/>
      <dgm:t>
        <a:bodyPr/>
        <a:lstStyle/>
        <a:p>
          <a:r>
            <a:rPr lang="ru-RU" dirty="0" smtClean="0"/>
            <a:t>Книга</a:t>
          </a:r>
          <a:endParaRPr lang="ru-RU" dirty="0"/>
        </a:p>
      </dgm:t>
    </dgm:pt>
    <dgm:pt modelId="{4AFBA368-B818-4AA2-A3DF-2318B5C0FFF3}" type="parTrans" cxnId="{EF283F6D-3B43-4F1F-9196-38407228DAAC}">
      <dgm:prSet/>
      <dgm:spPr/>
      <dgm:t>
        <a:bodyPr/>
        <a:lstStyle/>
        <a:p>
          <a:endParaRPr lang="ru-RU"/>
        </a:p>
      </dgm:t>
    </dgm:pt>
    <dgm:pt modelId="{10FB10C4-8F87-498C-A439-4186A75C651C}" type="sibTrans" cxnId="{EF283F6D-3B43-4F1F-9196-38407228DAAC}">
      <dgm:prSet/>
      <dgm:spPr/>
      <dgm:t>
        <a:bodyPr/>
        <a:lstStyle/>
        <a:p>
          <a:endParaRPr lang="ru-RU"/>
        </a:p>
      </dgm:t>
    </dgm:pt>
    <dgm:pt modelId="{8ADE7322-2309-441B-8BA2-F59443FACABD}">
      <dgm:prSet phldrT="[Текст]"/>
      <dgm:spPr/>
      <dgm:t>
        <a:bodyPr/>
        <a:lstStyle/>
        <a:p>
          <a:r>
            <a:rPr lang="ru-RU" dirty="0" smtClean="0"/>
            <a:t>История книги</a:t>
          </a:r>
          <a:endParaRPr lang="ru-RU" dirty="0"/>
        </a:p>
      </dgm:t>
    </dgm:pt>
    <dgm:pt modelId="{114E8A63-BB15-47EA-B0E4-DF7CB0928BC5}" type="parTrans" cxnId="{24502AD5-0A38-47E5-B271-4E37A8783B62}">
      <dgm:prSet/>
      <dgm:spPr/>
      <dgm:t>
        <a:bodyPr/>
        <a:lstStyle/>
        <a:p>
          <a:endParaRPr lang="ru-RU"/>
        </a:p>
      </dgm:t>
    </dgm:pt>
    <dgm:pt modelId="{A106A9BE-D777-4741-AF61-747A30721374}" type="sibTrans" cxnId="{24502AD5-0A38-47E5-B271-4E37A8783B62}">
      <dgm:prSet/>
      <dgm:spPr/>
      <dgm:t>
        <a:bodyPr/>
        <a:lstStyle/>
        <a:p>
          <a:endParaRPr lang="ru-RU"/>
        </a:p>
      </dgm:t>
    </dgm:pt>
    <dgm:pt modelId="{00EB08C2-99E5-4229-8E59-730118A8B612}">
      <dgm:prSet phldrT="[Текст]"/>
      <dgm:spPr/>
      <dgm:t>
        <a:bodyPr/>
        <a:lstStyle/>
        <a:p>
          <a:r>
            <a:rPr lang="ru-RU" dirty="0" smtClean="0"/>
            <a:t>Издательское дело</a:t>
          </a:r>
          <a:endParaRPr lang="ru-RU" dirty="0"/>
        </a:p>
      </dgm:t>
    </dgm:pt>
    <dgm:pt modelId="{C3B97951-3103-4ACA-8881-8D7467BF6753}" type="parTrans" cxnId="{AC1068E7-5419-4145-9760-C6320FAB6C67}">
      <dgm:prSet/>
      <dgm:spPr/>
      <dgm:t>
        <a:bodyPr/>
        <a:lstStyle/>
        <a:p>
          <a:endParaRPr lang="ru-RU"/>
        </a:p>
      </dgm:t>
    </dgm:pt>
    <dgm:pt modelId="{0E0B5263-DB12-47DF-8694-F26AD5EF862A}" type="sibTrans" cxnId="{AC1068E7-5419-4145-9760-C6320FAB6C67}">
      <dgm:prSet/>
      <dgm:spPr/>
      <dgm:t>
        <a:bodyPr/>
        <a:lstStyle/>
        <a:p>
          <a:endParaRPr lang="ru-RU"/>
        </a:p>
      </dgm:t>
    </dgm:pt>
    <dgm:pt modelId="{141D7E5E-BA6B-4DC9-AA72-D2309994E78C}">
      <dgm:prSet/>
      <dgm:spPr/>
      <dgm:t>
        <a:bodyPr/>
        <a:lstStyle/>
        <a:p>
          <a:r>
            <a:rPr lang="ru-RU" dirty="0" smtClean="0"/>
            <a:t>Музей одной книги</a:t>
          </a:r>
          <a:endParaRPr lang="ru-RU" dirty="0"/>
        </a:p>
      </dgm:t>
    </dgm:pt>
    <dgm:pt modelId="{475B9308-4A6E-4E50-B362-7CA4B11A2AEB}" type="parTrans" cxnId="{DA02242D-7D1A-44B7-9CB4-53BAB54A45C2}">
      <dgm:prSet/>
      <dgm:spPr/>
      <dgm:t>
        <a:bodyPr/>
        <a:lstStyle/>
        <a:p>
          <a:endParaRPr lang="ru-RU"/>
        </a:p>
      </dgm:t>
    </dgm:pt>
    <dgm:pt modelId="{9DA0A0F1-2D77-42AF-81EB-7B23FD3728B6}" type="sibTrans" cxnId="{DA02242D-7D1A-44B7-9CB4-53BAB54A45C2}">
      <dgm:prSet/>
      <dgm:spPr/>
      <dgm:t>
        <a:bodyPr/>
        <a:lstStyle/>
        <a:p>
          <a:endParaRPr lang="ru-RU"/>
        </a:p>
      </dgm:t>
    </dgm:pt>
    <dgm:pt modelId="{ECC3A20B-601C-4A98-80C1-1099934B144A}">
      <dgm:prSet/>
      <dgm:spPr/>
      <dgm:t>
        <a:bodyPr/>
        <a:lstStyle/>
        <a:p>
          <a:r>
            <a:rPr lang="ru-RU" dirty="0" smtClean="0"/>
            <a:t>Книга в искусстве</a:t>
          </a:r>
          <a:endParaRPr lang="ru-RU" dirty="0"/>
        </a:p>
      </dgm:t>
    </dgm:pt>
    <dgm:pt modelId="{13D716D4-2062-4C42-B964-E7AE805CE1B6}" type="parTrans" cxnId="{AA4DF23C-5992-41F1-BBAE-1FCF35E0DAAA}">
      <dgm:prSet/>
      <dgm:spPr/>
      <dgm:t>
        <a:bodyPr/>
        <a:lstStyle/>
        <a:p>
          <a:endParaRPr lang="ru-RU"/>
        </a:p>
      </dgm:t>
    </dgm:pt>
    <dgm:pt modelId="{9444E4EF-9781-4305-B8CD-12B5E77126A2}" type="sibTrans" cxnId="{AA4DF23C-5992-41F1-BBAE-1FCF35E0DAAA}">
      <dgm:prSet/>
      <dgm:spPr/>
      <dgm:t>
        <a:bodyPr/>
        <a:lstStyle/>
        <a:p>
          <a:endParaRPr lang="ru-RU"/>
        </a:p>
      </dgm:t>
    </dgm:pt>
    <dgm:pt modelId="{0F1CEF18-0ACE-4230-9219-03A64358329B}">
      <dgm:prSet/>
      <dgm:spPr/>
      <dgm:t>
        <a:bodyPr/>
        <a:lstStyle/>
        <a:p>
          <a:r>
            <a:rPr lang="ru-RU" dirty="0" smtClean="0"/>
            <a:t>Книга = развлечение</a:t>
          </a:r>
          <a:endParaRPr lang="ru-RU" dirty="0"/>
        </a:p>
      </dgm:t>
    </dgm:pt>
    <dgm:pt modelId="{AFE56436-AFF0-47BE-8749-5D45EDA9F4E1}" type="parTrans" cxnId="{F0795704-31BE-4DE8-8935-23EDF05C1497}">
      <dgm:prSet/>
      <dgm:spPr/>
      <dgm:t>
        <a:bodyPr/>
        <a:lstStyle/>
        <a:p>
          <a:endParaRPr lang="ru-RU"/>
        </a:p>
      </dgm:t>
    </dgm:pt>
    <dgm:pt modelId="{BA2322C5-FDF8-4918-9C6B-DBE411C31253}" type="sibTrans" cxnId="{F0795704-31BE-4DE8-8935-23EDF05C1497}">
      <dgm:prSet/>
      <dgm:spPr/>
      <dgm:t>
        <a:bodyPr/>
        <a:lstStyle/>
        <a:p>
          <a:endParaRPr lang="ru-RU"/>
        </a:p>
      </dgm:t>
    </dgm:pt>
    <dgm:pt modelId="{BD0B2F0C-353F-41BF-91FD-CC64541B72E8}">
      <dgm:prSet/>
      <dgm:spPr/>
      <dgm:t>
        <a:bodyPr/>
        <a:lstStyle/>
        <a:p>
          <a:r>
            <a:rPr lang="ru-RU" dirty="0" smtClean="0"/>
            <a:t>Книга как помощница</a:t>
          </a:r>
          <a:endParaRPr lang="ru-RU" dirty="0"/>
        </a:p>
      </dgm:t>
    </dgm:pt>
    <dgm:pt modelId="{FA970A5A-DFC9-4AB7-B7AF-25D2D9030CDD}" type="parTrans" cxnId="{9B686342-2A31-4C38-AFA5-7CDC1FBAE733}">
      <dgm:prSet/>
      <dgm:spPr/>
      <dgm:t>
        <a:bodyPr/>
        <a:lstStyle/>
        <a:p>
          <a:endParaRPr lang="ru-RU"/>
        </a:p>
      </dgm:t>
    </dgm:pt>
    <dgm:pt modelId="{F075B28E-1DC7-4E7B-851C-A31BDC0F0099}" type="sibTrans" cxnId="{9B686342-2A31-4C38-AFA5-7CDC1FBAE733}">
      <dgm:prSet/>
      <dgm:spPr/>
      <dgm:t>
        <a:bodyPr/>
        <a:lstStyle/>
        <a:p>
          <a:endParaRPr lang="ru-RU"/>
        </a:p>
      </dgm:t>
    </dgm:pt>
    <dgm:pt modelId="{D8BC9353-8017-478A-BFAE-8E4D0AC3CB27}" type="pres">
      <dgm:prSet presAssocID="{530D7E53-A844-4E4F-8AB4-8B0D201197F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73B73A8-1435-4C59-95BC-20472D117074}" type="pres">
      <dgm:prSet presAssocID="{D973BBC6-8B05-4625-A69F-28C3652CEE6B}" presName="singleCycle" presStyleCnt="0"/>
      <dgm:spPr/>
    </dgm:pt>
    <dgm:pt modelId="{6A95650C-46BE-4136-BBE0-8A4ADC8514F9}" type="pres">
      <dgm:prSet presAssocID="{D973BBC6-8B05-4625-A69F-28C3652CEE6B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CA35DF01-5FD2-484B-9401-EB552471D486}" type="pres">
      <dgm:prSet presAssocID="{114E8A63-BB15-47EA-B0E4-DF7CB0928BC5}" presName="Name56" presStyleLbl="parChTrans1D2" presStyleIdx="0" presStyleCnt="6"/>
      <dgm:spPr/>
      <dgm:t>
        <a:bodyPr/>
        <a:lstStyle/>
        <a:p>
          <a:endParaRPr lang="ru-RU"/>
        </a:p>
      </dgm:t>
    </dgm:pt>
    <dgm:pt modelId="{517B7DAD-C416-491E-9F81-DCAC1165E197}" type="pres">
      <dgm:prSet presAssocID="{8ADE7322-2309-441B-8BA2-F59443FACABD}" presName="text0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58744-882C-40C8-ADF7-173A18ED5594}" type="pres">
      <dgm:prSet presAssocID="{C3B97951-3103-4ACA-8881-8D7467BF6753}" presName="Name56" presStyleLbl="parChTrans1D2" presStyleIdx="1" presStyleCnt="6"/>
      <dgm:spPr/>
      <dgm:t>
        <a:bodyPr/>
        <a:lstStyle/>
        <a:p>
          <a:endParaRPr lang="ru-RU"/>
        </a:p>
      </dgm:t>
    </dgm:pt>
    <dgm:pt modelId="{B187C9E9-F5CF-4021-ACAB-B547722BD560}" type="pres">
      <dgm:prSet presAssocID="{00EB08C2-99E5-4229-8E59-730118A8B612}" presName="text0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7BEE2-BC55-49DF-88F1-42646B340506}" type="pres">
      <dgm:prSet presAssocID="{475B9308-4A6E-4E50-B362-7CA4B11A2AEB}" presName="Name56" presStyleLbl="parChTrans1D2" presStyleIdx="2" presStyleCnt="6"/>
      <dgm:spPr/>
      <dgm:t>
        <a:bodyPr/>
        <a:lstStyle/>
        <a:p>
          <a:endParaRPr lang="ru-RU"/>
        </a:p>
      </dgm:t>
    </dgm:pt>
    <dgm:pt modelId="{F0C36B70-D32C-4DE6-AF39-6F09BAB36093}" type="pres">
      <dgm:prSet presAssocID="{141D7E5E-BA6B-4DC9-AA72-D2309994E78C}" presName="text0" presStyleLbl="node1" presStyleIdx="3" presStyleCnt="7" custRadScaleRad="100603" custRadScaleInc="1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FD177-67FF-4974-B040-EFBDB90EB382}" type="pres">
      <dgm:prSet presAssocID="{13D716D4-2062-4C42-B964-E7AE805CE1B6}" presName="Name56" presStyleLbl="parChTrans1D2" presStyleIdx="3" presStyleCnt="6"/>
      <dgm:spPr/>
      <dgm:t>
        <a:bodyPr/>
        <a:lstStyle/>
        <a:p>
          <a:endParaRPr lang="ru-RU"/>
        </a:p>
      </dgm:t>
    </dgm:pt>
    <dgm:pt modelId="{4B47CDDE-D779-4244-9E0A-220D60E60112}" type="pres">
      <dgm:prSet presAssocID="{ECC3A20B-601C-4A98-80C1-1099934B144A}" presName="text0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49964-D5CD-46C3-9C60-69A9FC21EE7C}" type="pres">
      <dgm:prSet presAssocID="{AFE56436-AFF0-47BE-8749-5D45EDA9F4E1}" presName="Name56" presStyleLbl="parChTrans1D2" presStyleIdx="4" presStyleCnt="6"/>
      <dgm:spPr/>
      <dgm:t>
        <a:bodyPr/>
        <a:lstStyle/>
        <a:p>
          <a:endParaRPr lang="ru-RU"/>
        </a:p>
      </dgm:t>
    </dgm:pt>
    <dgm:pt modelId="{0DEB9392-81A7-4506-8740-9F54956DF6B4}" type="pres">
      <dgm:prSet presAssocID="{0F1CEF18-0ACE-4230-9219-03A64358329B}" presName="text0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53712-59FD-447E-B35E-57BB7717D12D}" type="pres">
      <dgm:prSet presAssocID="{FA970A5A-DFC9-4AB7-B7AF-25D2D9030CDD}" presName="Name56" presStyleLbl="parChTrans1D2" presStyleIdx="5" presStyleCnt="6"/>
      <dgm:spPr/>
      <dgm:t>
        <a:bodyPr/>
        <a:lstStyle/>
        <a:p>
          <a:endParaRPr lang="ru-RU"/>
        </a:p>
      </dgm:t>
    </dgm:pt>
    <dgm:pt modelId="{7D9B0E8B-A694-4411-889E-207B00B032BF}" type="pres">
      <dgm:prSet presAssocID="{BD0B2F0C-353F-41BF-91FD-CC64541B72E8}" presName="text0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02242D-7D1A-44B7-9CB4-53BAB54A45C2}" srcId="{D973BBC6-8B05-4625-A69F-28C3652CEE6B}" destId="{141D7E5E-BA6B-4DC9-AA72-D2309994E78C}" srcOrd="2" destOrd="0" parTransId="{475B9308-4A6E-4E50-B362-7CA4B11A2AEB}" sibTransId="{9DA0A0F1-2D77-42AF-81EB-7B23FD3728B6}"/>
    <dgm:cxn modelId="{AC1068E7-5419-4145-9760-C6320FAB6C67}" srcId="{D973BBC6-8B05-4625-A69F-28C3652CEE6B}" destId="{00EB08C2-99E5-4229-8E59-730118A8B612}" srcOrd="1" destOrd="0" parTransId="{C3B97951-3103-4ACA-8881-8D7467BF6753}" sibTransId="{0E0B5263-DB12-47DF-8694-F26AD5EF862A}"/>
    <dgm:cxn modelId="{2BADEE2F-413A-4576-A1CC-EADC27253E7B}" type="presOf" srcId="{BD0B2F0C-353F-41BF-91FD-CC64541B72E8}" destId="{7D9B0E8B-A694-4411-889E-207B00B032BF}" srcOrd="0" destOrd="0" presId="urn:microsoft.com/office/officeart/2008/layout/RadialCluster"/>
    <dgm:cxn modelId="{F3045BB4-39F2-4FF0-B81F-190B9F9895E1}" type="presOf" srcId="{AFE56436-AFF0-47BE-8749-5D45EDA9F4E1}" destId="{41949964-D5CD-46C3-9C60-69A9FC21EE7C}" srcOrd="0" destOrd="0" presId="urn:microsoft.com/office/officeart/2008/layout/RadialCluster"/>
    <dgm:cxn modelId="{12A064BB-3650-4802-9B29-2DC722F00983}" type="presOf" srcId="{475B9308-4A6E-4E50-B362-7CA4B11A2AEB}" destId="{C447BEE2-BC55-49DF-88F1-42646B340506}" srcOrd="0" destOrd="0" presId="urn:microsoft.com/office/officeart/2008/layout/RadialCluster"/>
    <dgm:cxn modelId="{D92393E0-E9E9-483A-A09F-833428F97FCC}" type="presOf" srcId="{141D7E5E-BA6B-4DC9-AA72-D2309994E78C}" destId="{F0C36B70-D32C-4DE6-AF39-6F09BAB36093}" srcOrd="0" destOrd="0" presId="urn:microsoft.com/office/officeart/2008/layout/RadialCluster"/>
    <dgm:cxn modelId="{3DFDC7E6-52E4-48D7-B562-8A5FE9CE8FD3}" type="presOf" srcId="{D973BBC6-8B05-4625-A69F-28C3652CEE6B}" destId="{6A95650C-46BE-4136-BBE0-8A4ADC8514F9}" srcOrd="0" destOrd="0" presId="urn:microsoft.com/office/officeart/2008/layout/RadialCluster"/>
    <dgm:cxn modelId="{A8F850BC-FA9C-4BD5-9A4A-16AAE6857787}" type="presOf" srcId="{C3B97951-3103-4ACA-8881-8D7467BF6753}" destId="{72758744-882C-40C8-ADF7-173A18ED5594}" srcOrd="0" destOrd="0" presId="urn:microsoft.com/office/officeart/2008/layout/RadialCluster"/>
    <dgm:cxn modelId="{EE3E2F09-2B73-4B23-8994-2EF5E6EE9B82}" type="presOf" srcId="{530D7E53-A844-4E4F-8AB4-8B0D201197F5}" destId="{D8BC9353-8017-478A-BFAE-8E4D0AC3CB27}" srcOrd="0" destOrd="0" presId="urn:microsoft.com/office/officeart/2008/layout/RadialCluster"/>
    <dgm:cxn modelId="{F0795704-31BE-4DE8-8935-23EDF05C1497}" srcId="{D973BBC6-8B05-4625-A69F-28C3652CEE6B}" destId="{0F1CEF18-0ACE-4230-9219-03A64358329B}" srcOrd="4" destOrd="0" parTransId="{AFE56436-AFF0-47BE-8749-5D45EDA9F4E1}" sibTransId="{BA2322C5-FDF8-4918-9C6B-DBE411C31253}"/>
    <dgm:cxn modelId="{AA4DF23C-5992-41F1-BBAE-1FCF35E0DAAA}" srcId="{D973BBC6-8B05-4625-A69F-28C3652CEE6B}" destId="{ECC3A20B-601C-4A98-80C1-1099934B144A}" srcOrd="3" destOrd="0" parTransId="{13D716D4-2062-4C42-B964-E7AE805CE1B6}" sibTransId="{9444E4EF-9781-4305-B8CD-12B5E77126A2}"/>
    <dgm:cxn modelId="{54318EBE-2514-4074-B78F-B8581479EE9D}" type="presOf" srcId="{13D716D4-2062-4C42-B964-E7AE805CE1B6}" destId="{8ABFD177-67FF-4974-B040-EFBDB90EB382}" srcOrd="0" destOrd="0" presId="urn:microsoft.com/office/officeart/2008/layout/RadialCluster"/>
    <dgm:cxn modelId="{24502AD5-0A38-47E5-B271-4E37A8783B62}" srcId="{D973BBC6-8B05-4625-A69F-28C3652CEE6B}" destId="{8ADE7322-2309-441B-8BA2-F59443FACABD}" srcOrd="0" destOrd="0" parTransId="{114E8A63-BB15-47EA-B0E4-DF7CB0928BC5}" sibTransId="{A106A9BE-D777-4741-AF61-747A30721374}"/>
    <dgm:cxn modelId="{9B686342-2A31-4C38-AFA5-7CDC1FBAE733}" srcId="{D973BBC6-8B05-4625-A69F-28C3652CEE6B}" destId="{BD0B2F0C-353F-41BF-91FD-CC64541B72E8}" srcOrd="5" destOrd="0" parTransId="{FA970A5A-DFC9-4AB7-B7AF-25D2D9030CDD}" sibTransId="{F075B28E-1DC7-4E7B-851C-A31BDC0F0099}"/>
    <dgm:cxn modelId="{018E0A35-DE43-42F2-95E0-9A2DBC746B2D}" type="presOf" srcId="{00EB08C2-99E5-4229-8E59-730118A8B612}" destId="{B187C9E9-F5CF-4021-ACAB-B547722BD560}" srcOrd="0" destOrd="0" presId="urn:microsoft.com/office/officeart/2008/layout/RadialCluster"/>
    <dgm:cxn modelId="{933B3A65-DFA6-43EA-9EC6-AA512F345C9B}" type="presOf" srcId="{FA970A5A-DFC9-4AB7-B7AF-25D2D9030CDD}" destId="{07153712-59FD-447E-B35E-57BB7717D12D}" srcOrd="0" destOrd="0" presId="urn:microsoft.com/office/officeart/2008/layout/RadialCluster"/>
    <dgm:cxn modelId="{1ADD9EEB-9DD0-4B3C-906F-279853995D86}" type="presOf" srcId="{114E8A63-BB15-47EA-B0E4-DF7CB0928BC5}" destId="{CA35DF01-5FD2-484B-9401-EB552471D486}" srcOrd="0" destOrd="0" presId="urn:microsoft.com/office/officeart/2008/layout/RadialCluster"/>
    <dgm:cxn modelId="{EF283F6D-3B43-4F1F-9196-38407228DAAC}" srcId="{530D7E53-A844-4E4F-8AB4-8B0D201197F5}" destId="{D973BBC6-8B05-4625-A69F-28C3652CEE6B}" srcOrd="0" destOrd="0" parTransId="{4AFBA368-B818-4AA2-A3DF-2318B5C0FFF3}" sibTransId="{10FB10C4-8F87-498C-A439-4186A75C651C}"/>
    <dgm:cxn modelId="{80C2F787-FCCB-4B9D-AAFE-462AB8347BAC}" type="presOf" srcId="{0F1CEF18-0ACE-4230-9219-03A64358329B}" destId="{0DEB9392-81A7-4506-8740-9F54956DF6B4}" srcOrd="0" destOrd="0" presId="urn:microsoft.com/office/officeart/2008/layout/RadialCluster"/>
    <dgm:cxn modelId="{283213C6-01E0-42F2-AFE6-0613D6A65190}" type="presOf" srcId="{ECC3A20B-601C-4A98-80C1-1099934B144A}" destId="{4B47CDDE-D779-4244-9E0A-220D60E60112}" srcOrd="0" destOrd="0" presId="urn:microsoft.com/office/officeart/2008/layout/RadialCluster"/>
    <dgm:cxn modelId="{B2EDDB34-2AD4-427C-9285-FE22AA89D7E7}" type="presOf" srcId="{8ADE7322-2309-441B-8BA2-F59443FACABD}" destId="{517B7DAD-C416-491E-9F81-DCAC1165E197}" srcOrd="0" destOrd="0" presId="urn:microsoft.com/office/officeart/2008/layout/RadialCluster"/>
    <dgm:cxn modelId="{FB632E1E-E05B-418D-8093-198E47A6F779}" type="presParOf" srcId="{D8BC9353-8017-478A-BFAE-8E4D0AC3CB27}" destId="{873B73A8-1435-4C59-95BC-20472D117074}" srcOrd="0" destOrd="0" presId="urn:microsoft.com/office/officeart/2008/layout/RadialCluster"/>
    <dgm:cxn modelId="{BE770918-25ED-455E-8B85-88DA7E766783}" type="presParOf" srcId="{873B73A8-1435-4C59-95BC-20472D117074}" destId="{6A95650C-46BE-4136-BBE0-8A4ADC8514F9}" srcOrd="0" destOrd="0" presId="urn:microsoft.com/office/officeart/2008/layout/RadialCluster"/>
    <dgm:cxn modelId="{F025C59B-07C4-4991-B2D9-DBB58DB74D73}" type="presParOf" srcId="{873B73A8-1435-4C59-95BC-20472D117074}" destId="{CA35DF01-5FD2-484B-9401-EB552471D486}" srcOrd="1" destOrd="0" presId="urn:microsoft.com/office/officeart/2008/layout/RadialCluster"/>
    <dgm:cxn modelId="{CBCFDFEB-D3A7-4C9D-9653-15286884C61F}" type="presParOf" srcId="{873B73A8-1435-4C59-95BC-20472D117074}" destId="{517B7DAD-C416-491E-9F81-DCAC1165E197}" srcOrd="2" destOrd="0" presId="urn:microsoft.com/office/officeart/2008/layout/RadialCluster"/>
    <dgm:cxn modelId="{082CD627-1F39-445F-9872-2511CB88423D}" type="presParOf" srcId="{873B73A8-1435-4C59-95BC-20472D117074}" destId="{72758744-882C-40C8-ADF7-173A18ED5594}" srcOrd="3" destOrd="0" presId="urn:microsoft.com/office/officeart/2008/layout/RadialCluster"/>
    <dgm:cxn modelId="{1D0F8509-5DB1-48B6-AF98-ED5D05BD5EDB}" type="presParOf" srcId="{873B73A8-1435-4C59-95BC-20472D117074}" destId="{B187C9E9-F5CF-4021-ACAB-B547722BD560}" srcOrd="4" destOrd="0" presId="urn:microsoft.com/office/officeart/2008/layout/RadialCluster"/>
    <dgm:cxn modelId="{F45AC608-CAE3-4FA2-9355-5C6FC0B87A42}" type="presParOf" srcId="{873B73A8-1435-4C59-95BC-20472D117074}" destId="{C447BEE2-BC55-49DF-88F1-42646B340506}" srcOrd="5" destOrd="0" presId="urn:microsoft.com/office/officeart/2008/layout/RadialCluster"/>
    <dgm:cxn modelId="{219D787D-C58F-45EB-A956-13F3BAE532DA}" type="presParOf" srcId="{873B73A8-1435-4C59-95BC-20472D117074}" destId="{F0C36B70-D32C-4DE6-AF39-6F09BAB36093}" srcOrd="6" destOrd="0" presId="urn:microsoft.com/office/officeart/2008/layout/RadialCluster"/>
    <dgm:cxn modelId="{4CD9AC74-E738-4777-8F24-D84AAFC9F30E}" type="presParOf" srcId="{873B73A8-1435-4C59-95BC-20472D117074}" destId="{8ABFD177-67FF-4974-B040-EFBDB90EB382}" srcOrd="7" destOrd="0" presId="urn:microsoft.com/office/officeart/2008/layout/RadialCluster"/>
    <dgm:cxn modelId="{FE9C8371-EEDD-4D1A-8222-CD7938C237BF}" type="presParOf" srcId="{873B73A8-1435-4C59-95BC-20472D117074}" destId="{4B47CDDE-D779-4244-9E0A-220D60E60112}" srcOrd="8" destOrd="0" presId="urn:microsoft.com/office/officeart/2008/layout/RadialCluster"/>
    <dgm:cxn modelId="{0BD33736-0FAD-4D7B-A600-10A3E8A72056}" type="presParOf" srcId="{873B73A8-1435-4C59-95BC-20472D117074}" destId="{41949964-D5CD-46C3-9C60-69A9FC21EE7C}" srcOrd="9" destOrd="0" presId="urn:microsoft.com/office/officeart/2008/layout/RadialCluster"/>
    <dgm:cxn modelId="{F50DCA2C-BD37-4136-B1CA-C86F50F3ECD6}" type="presParOf" srcId="{873B73A8-1435-4C59-95BC-20472D117074}" destId="{0DEB9392-81A7-4506-8740-9F54956DF6B4}" srcOrd="10" destOrd="0" presId="urn:microsoft.com/office/officeart/2008/layout/RadialCluster"/>
    <dgm:cxn modelId="{6947F204-0502-46A4-96B5-8462B7505BE9}" type="presParOf" srcId="{873B73A8-1435-4C59-95BC-20472D117074}" destId="{07153712-59FD-447E-B35E-57BB7717D12D}" srcOrd="11" destOrd="0" presId="urn:microsoft.com/office/officeart/2008/layout/RadialCluster"/>
    <dgm:cxn modelId="{C0501988-8A7C-4A7F-8480-53B15BA90A3E}" type="presParOf" srcId="{873B73A8-1435-4C59-95BC-20472D117074}" destId="{7D9B0E8B-A694-4411-889E-207B00B032BF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5650C-46BE-4136-BBE0-8A4ADC8514F9}">
      <dsp:nvSpPr>
        <dsp:cNvPr id="0" name=""/>
        <dsp:cNvSpPr/>
      </dsp:nvSpPr>
      <dsp:spPr>
        <a:xfrm>
          <a:off x="3251199" y="1896533"/>
          <a:ext cx="1625600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Книга</a:t>
          </a:r>
          <a:endParaRPr lang="ru-RU" sz="3600" kern="1200" dirty="0"/>
        </a:p>
      </dsp:txBody>
      <dsp:txXfrm>
        <a:off x="3330554" y="1975888"/>
        <a:ext cx="1466890" cy="1466890"/>
      </dsp:txXfrm>
    </dsp:sp>
    <dsp:sp modelId="{CA35DF01-5FD2-484B-9401-EB552471D486}">
      <dsp:nvSpPr>
        <dsp:cNvPr id="0" name=""/>
        <dsp:cNvSpPr/>
      </dsp:nvSpPr>
      <dsp:spPr>
        <a:xfrm rot="16200000">
          <a:off x="3660542" y="1493075"/>
          <a:ext cx="8069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6915" y="0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7B7DAD-C416-491E-9F81-DCAC1165E197}">
      <dsp:nvSpPr>
        <dsp:cNvPr id="0" name=""/>
        <dsp:cNvSpPr/>
      </dsp:nvSpPr>
      <dsp:spPr>
        <a:xfrm>
          <a:off x="3519423" y="465"/>
          <a:ext cx="1089152" cy="1089152"/>
        </a:xfrm>
        <a:prstGeom prst="roundRect">
          <a:avLst/>
        </a:prstGeom>
        <a:solidFill>
          <a:schemeClr val="accent3">
            <a:hueOff val="-356097"/>
            <a:satOff val="-16667"/>
            <a:lumOff val="523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История книги</a:t>
          </a:r>
          <a:endParaRPr lang="ru-RU" sz="1800" kern="1200" dirty="0"/>
        </a:p>
      </dsp:txBody>
      <dsp:txXfrm>
        <a:off x="3572591" y="53633"/>
        <a:ext cx="982816" cy="982816"/>
      </dsp:txXfrm>
    </dsp:sp>
    <dsp:sp modelId="{72758744-882C-40C8-ADF7-173A18ED5594}">
      <dsp:nvSpPr>
        <dsp:cNvPr id="0" name=""/>
        <dsp:cNvSpPr/>
      </dsp:nvSpPr>
      <dsp:spPr>
        <a:xfrm rot="19800000">
          <a:off x="4836813" y="2090830"/>
          <a:ext cx="5969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6928" y="0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7C9E9-F5CF-4021-ACAB-B547722BD560}">
      <dsp:nvSpPr>
        <dsp:cNvPr id="0" name=""/>
        <dsp:cNvSpPr/>
      </dsp:nvSpPr>
      <dsp:spPr>
        <a:xfrm>
          <a:off x="5393755" y="1082611"/>
          <a:ext cx="1089152" cy="1089152"/>
        </a:xfrm>
        <a:prstGeom prst="roundRect">
          <a:avLst/>
        </a:prstGeom>
        <a:solidFill>
          <a:schemeClr val="accent3">
            <a:hueOff val="-712195"/>
            <a:satOff val="-33333"/>
            <a:lumOff val="1046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Издательское дело</a:t>
          </a:r>
          <a:endParaRPr lang="ru-RU" sz="1100" kern="1200" dirty="0"/>
        </a:p>
      </dsp:txBody>
      <dsp:txXfrm>
        <a:off x="5446923" y="1135779"/>
        <a:ext cx="982816" cy="982816"/>
      </dsp:txXfrm>
    </dsp:sp>
    <dsp:sp modelId="{C447BEE2-BC55-49DF-88F1-42646B340506}">
      <dsp:nvSpPr>
        <dsp:cNvPr id="0" name=""/>
        <dsp:cNvSpPr/>
      </dsp:nvSpPr>
      <dsp:spPr>
        <a:xfrm rot="1835388">
          <a:off x="4835013" y="3342626"/>
          <a:ext cx="6005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0524" y="0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36B70-D32C-4DE6-AF39-6F09BAB36093}">
      <dsp:nvSpPr>
        <dsp:cNvPr id="0" name=""/>
        <dsp:cNvSpPr/>
      </dsp:nvSpPr>
      <dsp:spPr>
        <a:xfrm>
          <a:off x="5393751" y="3272781"/>
          <a:ext cx="1089152" cy="1089152"/>
        </a:xfrm>
        <a:prstGeom prst="roundRect">
          <a:avLst/>
        </a:prstGeom>
        <a:solidFill>
          <a:schemeClr val="accent3">
            <a:hueOff val="-1068292"/>
            <a:satOff val="-50000"/>
            <a:lumOff val="1569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Музей одной книги</a:t>
          </a:r>
          <a:endParaRPr lang="ru-RU" sz="2200" kern="1200" dirty="0"/>
        </a:p>
      </dsp:txBody>
      <dsp:txXfrm>
        <a:off x="5446919" y="3325949"/>
        <a:ext cx="982816" cy="982816"/>
      </dsp:txXfrm>
    </dsp:sp>
    <dsp:sp modelId="{8ABFD177-67FF-4974-B040-EFBDB90EB382}">
      <dsp:nvSpPr>
        <dsp:cNvPr id="0" name=""/>
        <dsp:cNvSpPr/>
      </dsp:nvSpPr>
      <dsp:spPr>
        <a:xfrm rot="5400000">
          <a:off x="3660542" y="3925591"/>
          <a:ext cx="8069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6915" y="0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7CDDE-D779-4244-9E0A-220D60E60112}">
      <dsp:nvSpPr>
        <dsp:cNvPr id="0" name=""/>
        <dsp:cNvSpPr/>
      </dsp:nvSpPr>
      <dsp:spPr>
        <a:xfrm>
          <a:off x="3519423" y="4329049"/>
          <a:ext cx="1089152" cy="1089152"/>
        </a:xfrm>
        <a:prstGeom prst="roundRect">
          <a:avLst/>
        </a:prstGeom>
        <a:solidFill>
          <a:schemeClr val="accent3">
            <a:hueOff val="-1424389"/>
            <a:satOff val="-66667"/>
            <a:lumOff val="2092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Книга в искусстве</a:t>
          </a:r>
          <a:endParaRPr lang="ru-RU" sz="1500" kern="1200" dirty="0"/>
        </a:p>
      </dsp:txBody>
      <dsp:txXfrm>
        <a:off x="3572591" y="4382217"/>
        <a:ext cx="982816" cy="982816"/>
      </dsp:txXfrm>
    </dsp:sp>
    <dsp:sp modelId="{41949964-D5CD-46C3-9C60-69A9FC21EE7C}">
      <dsp:nvSpPr>
        <dsp:cNvPr id="0" name=""/>
        <dsp:cNvSpPr/>
      </dsp:nvSpPr>
      <dsp:spPr>
        <a:xfrm rot="9000000">
          <a:off x="2694257" y="3327836"/>
          <a:ext cx="5969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6928" y="0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B9392-81A7-4506-8740-9F54956DF6B4}">
      <dsp:nvSpPr>
        <dsp:cNvPr id="0" name=""/>
        <dsp:cNvSpPr/>
      </dsp:nvSpPr>
      <dsp:spPr>
        <a:xfrm>
          <a:off x="1645092" y="3246903"/>
          <a:ext cx="1089152" cy="1089152"/>
        </a:xfrm>
        <a:prstGeom prst="roundRect">
          <a:avLst/>
        </a:prstGeom>
        <a:solidFill>
          <a:schemeClr val="accent3">
            <a:hueOff val="-1780487"/>
            <a:satOff val="-83333"/>
            <a:lumOff val="2615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Книга = развлечение</a:t>
          </a:r>
          <a:endParaRPr lang="ru-RU" sz="1200" kern="1200" dirty="0"/>
        </a:p>
      </dsp:txBody>
      <dsp:txXfrm>
        <a:off x="1698260" y="3300071"/>
        <a:ext cx="982816" cy="982816"/>
      </dsp:txXfrm>
    </dsp:sp>
    <dsp:sp modelId="{07153712-59FD-447E-B35E-57BB7717D12D}">
      <dsp:nvSpPr>
        <dsp:cNvPr id="0" name=""/>
        <dsp:cNvSpPr/>
      </dsp:nvSpPr>
      <dsp:spPr>
        <a:xfrm rot="12600000">
          <a:off x="2694257" y="2090830"/>
          <a:ext cx="5969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6928" y="0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B0E8B-A694-4411-889E-207B00B032BF}">
      <dsp:nvSpPr>
        <dsp:cNvPr id="0" name=""/>
        <dsp:cNvSpPr/>
      </dsp:nvSpPr>
      <dsp:spPr>
        <a:xfrm>
          <a:off x="1645092" y="1082611"/>
          <a:ext cx="1089152" cy="1089152"/>
        </a:xfrm>
        <a:prstGeom prst="roundRect">
          <a:avLst/>
        </a:prstGeom>
        <a:solidFill>
          <a:schemeClr val="accent3">
            <a:hueOff val="-2136584"/>
            <a:satOff val="-100000"/>
            <a:lumOff val="3138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Книга как помощница</a:t>
          </a:r>
          <a:endParaRPr lang="ru-RU" sz="1300" kern="1200" dirty="0"/>
        </a:p>
      </dsp:txBody>
      <dsp:txXfrm>
        <a:off x="1698260" y="1135779"/>
        <a:ext cx="982816" cy="98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11.01.2024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11.01.2024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11.01.2024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11.01.2024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11.01.2024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11.01.2024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11.01.2024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11.01.2024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11.01.2024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11.01.2024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11.01.2024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11.01.2024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11.01.2024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81354" y="2292094"/>
            <a:ext cx="6251251" cy="2219691"/>
          </a:xfrm>
        </p:spPr>
        <p:txBody>
          <a:bodyPr rtlCol="0" anchor="ctr"/>
          <a:lstStyle/>
          <a:p>
            <a:pPr rtl="0"/>
            <a:r>
              <a:rPr lang="ru-RU" dirty="0" smtClean="0"/>
              <a:t>Зачем нужна книга</a:t>
            </a:r>
            <a:endParaRPr lang="ru-RU" dirty="0"/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«Книга с ладошку»                Книга </a:t>
            </a:r>
            <a:r>
              <a:rPr lang="ru-RU" dirty="0"/>
              <a:t>в искусстве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536112" cy="4572000"/>
          </a:xfrm>
        </p:spPr>
        <p:txBody>
          <a:bodyPr/>
          <a:lstStyle/>
          <a:p>
            <a:pPr indent="45000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Проект 8х классов посвященный деятельности Якова Перельмана и книгам выпускаемым </a:t>
            </a:r>
            <a:r>
              <a:rPr lang="ru-RU" b="1" dirty="0"/>
              <a:t>Домом Занимательной </a:t>
            </a:r>
            <a:r>
              <a:rPr lang="ru-RU" b="1" dirty="0" smtClean="0"/>
              <a:t>Науки.</a:t>
            </a:r>
          </a:p>
          <a:p>
            <a:endParaRPr lang="ru-RU" dirty="0"/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7013994" y="1600200"/>
            <a:ext cx="3396996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6608553" y="1600200"/>
            <a:ext cx="3396996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6598834" y="1600200"/>
            <a:ext cx="3396996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6651685" y="1600200"/>
            <a:ext cx="3396996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6555702" y="1600200"/>
            <a:ext cx="3396996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Видеоклуб «Читай смотри» (в рамках проектной деятельности</a:t>
            </a:r>
            <a:r>
              <a:rPr lang="ru-RU" dirty="0"/>
              <a:t>)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Постановка спектаклей по произведениям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Воспроизведение на радио отрывков музыкальных произведений / песен по произведениям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503278" y="3860667"/>
            <a:ext cx="2350200" cy="118961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Идея</a:t>
            </a:r>
          </a:p>
          <a:p>
            <a:pPr algn="ctr"/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проекта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053" y="5051403"/>
            <a:ext cx="5200650" cy="147732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Создать свою серию познавательных книжек о физике и математике, в которых простым языком в сжатом виде ребята могут получить информацию об этих сложных школьных предметах.</a:t>
            </a:r>
          </a:p>
          <a:p>
            <a:endParaRPr lang="ru-RU" dirty="0" smtClean="0"/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479" y="2614873"/>
            <a:ext cx="1387400" cy="169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945" y="67293"/>
            <a:ext cx="4027817" cy="1096962"/>
          </a:xfrm>
        </p:spPr>
        <p:txBody>
          <a:bodyPr/>
          <a:lstStyle/>
          <a:p>
            <a:r>
              <a:rPr lang="ru-RU" dirty="0" smtClean="0"/>
              <a:t>Книга и развлечение 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5" r="13415"/>
          <a:stretch>
            <a:fillRect/>
          </a:stretch>
        </p:blipFill>
        <p:spPr>
          <a:xfrm>
            <a:off x="3637227" y="4935406"/>
            <a:ext cx="1771535" cy="125945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Литературные клубы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Игротеки по книжным произведениям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1" t="-338" r="20903" b="6319"/>
          <a:stretch/>
        </p:blipFill>
        <p:spPr>
          <a:xfrm rot="20714347">
            <a:off x="1115133" y="2729104"/>
            <a:ext cx="1276102" cy="19653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98" y="2611505"/>
            <a:ext cx="1354534" cy="18354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0" b="6067"/>
          <a:stretch/>
        </p:blipFill>
        <p:spPr>
          <a:xfrm>
            <a:off x="443071" y="4924380"/>
            <a:ext cx="2813362" cy="149237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228271" y="219693"/>
            <a:ext cx="5441031" cy="9445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Книга как помощница</a:t>
            </a:r>
            <a:endParaRPr lang="ru-RU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273431" y="1476124"/>
            <a:ext cx="3396996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000"/>
            <a:r>
              <a:rPr lang="ru-RU" dirty="0" smtClean="0"/>
              <a:t>Взаимодействие школьного </a:t>
            </a:r>
            <a:r>
              <a:rPr lang="ru-RU" dirty="0" err="1" smtClean="0"/>
              <a:t>медиацентра</a:t>
            </a:r>
            <a:r>
              <a:rPr lang="ru-RU" dirty="0" smtClean="0"/>
              <a:t> и обучающихся по направлению «Журналистика» </a:t>
            </a:r>
            <a:r>
              <a:rPr lang="ru-RU" smtClean="0"/>
              <a:t>(создание </a:t>
            </a:r>
            <a:r>
              <a:rPr lang="ru-RU" dirty="0" smtClean="0"/>
              <a:t>фотовыставки «От книги к </a:t>
            </a:r>
            <a:r>
              <a:rPr lang="ru-RU" smtClean="0"/>
              <a:t>профессии»)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31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92757" y="0"/>
            <a:ext cx="10094344" cy="491675"/>
          </a:xfrm>
        </p:spPr>
        <p:txBody>
          <a:bodyPr rtlCol="0">
            <a:noAutofit/>
          </a:bodyPr>
          <a:lstStyle/>
          <a:p>
            <a:pPr indent="432000">
              <a:lnSpc>
                <a:spcPct val="100000"/>
              </a:lnSpc>
            </a:pPr>
            <a:r>
              <a:rPr lang="ru-RU" sz="2000" dirty="0" smtClean="0"/>
              <a:t>Региональная инновационная площадка:</a:t>
            </a:r>
            <a:endParaRPr lang="ru-RU" sz="2000" b="1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algn="just">
              <a:buNone/>
            </a:pPr>
            <a:r>
              <a:rPr lang="ru-RU" b="1" u="sng" dirty="0"/>
              <a:t>Цель:</a:t>
            </a:r>
            <a:r>
              <a:rPr lang="ru-RU" dirty="0"/>
              <a:t> </a:t>
            </a:r>
            <a:r>
              <a:rPr lang="ru-RU" dirty="0" smtClean="0"/>
              <a:t>создание </a:t>
            </a:r>
            <a:r>
              <a:rPr lang="ru-RU" dirty="0"/>
              <a:t>новых форматов деятельности библиотеки образовательного учреждения по сопровождению образовательного </a:t>
            </a:r>
            <a:r>
              <a:rPr lang="ru-RU" dirty="0" smtClean="0"/>
              <a:t>процесса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u="sng" dirty="0"/>
              <a:t>Задачи:</a:t>
            </a:r>
          </a:p>
          <a:p>
            <a:pPr lvl="0" algn="just" fontAlgn="base"/>
            <a:r>
              <a:rPr lang="ru-RU" dirty="0"/>
              <a:t>Разработать и внедрить научно-обоснованную модельную программу деятельности библиотеки образовательного учреждения по сопровождению образовательного процесса в современных условиях с использованием новых форматов и </a:t>
            </a:r>
            <a:r>
              <a:rPr lang="ru-RU" dirty="0" smtClean="0"/>
              <a:t>ресурсов</a:t>
            </a:r>
            <a:endParaRPr lang="ru-RU" dirty="0"/>
          </a:p>
          <a:p>
            <a:pPr lvl="0" algn="just" fontAlgn="base"/>
            <a:r>
              <a:rPr lang="ru-RU" dirty="0"/>
              <a:t>Создать методические рекомендации для педагогов по включению в новые форматы деятельности библиотеки образовательного учреждения для решения актуальных задач образовательного </a:t>
            </a:r>
            <a:r>
              <a:rPr lang="ru-RU" dirty="0" smtClean="0"/>
              <a:t>процесса</a:t>
            </a:r>
            <a:endParaRPr lang="ru-RU" dirty="0"/>
          </a:p>
          <a:p>
            <a:pPr lvl="0" algn="just" fontAlgn="base"/>
            <a:r>
              <a:rPr lang="ru-RU" dirty="0"/>
              <a:t>Создать банк лучших форматов библиотечной деятельности, направленных на улучшение сопровождения образовательного </a:t>
            </a:r>
            <a:r>
              <a:rPr lang="ru-RU" dirty="0" smtClean="0"/>
              <a:t>процесса</a:t>
            </a:r>
            <a:endParaRPr lang="ru-RU" dirty="0"/>
          </a:p>
          <a:p>
            <a:pPr rtl="0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92757" y="491675"/>
            <a:ext cx="1016119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/>
            <a:r>
              <a:rPr lang="ru-RU" sz="1900" b="1" dirty="0">
                <a:latin typeface="+mj-lt"/>
              </a:rPr>
              <a:t>«Проектирование новых форматов деятельности библиотеки образовательного учреждения по сопровождению образовательного процесса»</a:t>
            </a:r>
            <a:endParaRPr lang="ru-RU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Основная идея проекта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8" t="-19" r="21012" b="1525"/>
          <a:stretch/>
        </p:blipFill>
        <p:spPr>
          <a:xfrm>
            <a:off x="2605178" y="1242204"/>
            <a:ext cx="6331788" cy="561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56" y="867531"/>
            <a:ext cx="9868620" cy="5362935"/>
          </a:xfrm>
        </p:spPr>
      </p:pic>
    </p:spTree>
    <p:extLst>
      <p:ext uri="{BB962C8B-B14F-4D97-AF65-F5344CB8AC3E}">
        <p14:creationId xmlns:p14="http://schemas.microsoft.com/office/powerpoint/2010/main" val="331703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Запланированные мероприятия</a:t>
            </a:r>
            <a:endParaRPr lang="ru-RU" dirty="0"/>
          </a:p>
        </p:txBody>
      </p:sp>
      <p:graphicFrame>
        <p:nvGraphicFramePr>
          <p:cNvPr id="7" name="Объект 5" descr="Образец таблицы с 3 столбцами и 4 строками" title="Таблица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9471059"/>
              </p:ext>
            </p:extLst>
          </p:nvPr>
        </p:nvGraphicFramePr>
        <p:xfrm>
          <a:off x="1104900" y="1392223"/>
          <a:ext cx="9980682" cy="529324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27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5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7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460">
                <a:tc>
                  <a:txBody>
                    <a:bodyPr/>
                    <a:lstStyle/>
                    <a:p>
                      <a:pPr algn="ctr" rtl="0"/>
                      <a:r>
                        <a:rPr lang="ru-RU" sz="1400" dirty="0" smtClean="0"/>
                        <a:t>Мероприятия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dirty="0" smtClean="0"/>
                        <a:t>Классы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dirty="0" smtClean="0">
                          <a:latin typeface="+mn-lt"/>
                        </a:rPr>
                        <a:t>Формы работы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140">
                <a:tc>
                  <a:txBody>
                    <a:bodyPr/>
                    <a:lstStyle/>
                    <a:p>
                      <a:pPr algn="ctr" rtl="0"/>
                      <a:r>
                        <a:rPr lang="ru-RU" sz="1400" dirty="0" smtClean="0"/>
                        <a:t>«Старшие младшим» 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dirty="0" smtClean="0"/>
                        <a:t>Начальная, средняя</a:t>
                      </a:r>
                      <a:r>
                        <a:rPr lang="ru-RU" sz="1400" baseline="0" dirty="0" smtClean="0"/>
                        <a:t>, старшая школа. 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36000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Цикл встреч младших школьников с учащимися средней и старшей школы по темам или предметам средней школы. Мероприятия проводятся раз в два месяца по одному из предметов.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5286">
                <a:tc>
                  <a:txBody>
                    <a:bodyPr/>
                    <a:lstStyle/>
                    <a:p>
                      <a:pPr algn="ctr" rtl="0"/>
                      <a:r>
                        <a:rPr lang="ru-RU" sz="1400" dirty="0" smtClean="0"/>
                        <a:t>Циклы передач «Стихотворение месяца», </a:t>
                      </a:r>
                    </a:p>
                    <a:p>
                      <a:pPr algn="ctr" rtl="0"/>
                      <a:r>
                        <a:rPr lang="ru-RU" sz="1400" dirty="0" smtClean="0"/>
                        <a:t>«Литературный</a:t>
                      </a:r>
                      <a:r>
                        <a:rPr lang="ru-RU" sz="1400" baseline="0" dirty="0" smtClean="0"/>
                        <a:t> Петербург»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dirty="0" smtClean="0"/>
                        <a:t>Начальная, средняя</a:t>
                      </a:r>
                      <a:r>
                        <a:rPr lang="ru-RU" sz="1400" baseline="0" dirty="0" smtClean="0"/>
                        <a:t>, старшая школа. 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360000" algn="just" rtl="0"/>
                      <a:r>
                        <a:rPr lang="ru-RU" sz="1400" dirty="0" smtClean="0"/>
                        <a:t>Трансляция</a:t>
                      </a:r>
                      <a:r>
                        <a:rPr lang="ru-RU" sz="1400" baseline="0" dirty="0" smtClean="0"/>
                        <a:t> по школьному радио стихотворений посвященных каждому месяцу. </a:t>
                      </a:r>
                    </a:p>
                    <a:p>
                      <a:pPr indent="360000" algn="just" rtl="0"/>
                      <a:r>
                        <a:rPr lang="ru-RU" sz="1400" baseline="0" dirty="0" smtClean="0"/>
                        <a:t>Знакомство слушателей с литературными произведениями посвященных Санкт-Петербургу и современными петербургскими авторами.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8363">
                <a:tc>
                  <a:txBody>
                    <a:bodyPr/>
                    <a:lstStyle/>
                    <a:p>
                      <a:pPr algn="ctr" rtl="0"/>
                      <a:r>
                        <a:rPr lang="ru-RU" sz="1400" dirty="0" smtClean="0"/>
                        <a:t>Проведение</a:t>
                      </a:r>
                      <a:r>
                        <a:rPr lang="ru-RU" sz="1400" baseline="0" dirty="0" smtClean="0"/>
                        <a:t> онлайн встреч со школами Санкт-Петербурга и России в целом.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Начальная, средняя</a:t>
                      </a:r>
                      <a:r>
                        <a:rPr lang="ru-RU" sz="1400" baseline="0" dirty="0" smtClean="0"/>
                        <a:t>, старшая школа. </a:t>
                      </a:r>
                      <a:endParaRPr lang="ru-RU" sz="1400" dirty="0" smtClean="0"/>
                    </a:p>
                    <a:p>
                      <a:pPr algn="ctr" rtl="0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360000" algn="just" rt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Подбор произведений и подготовка команды для участия онлайн встречах:</a:t>
                      </a:r>
                    </a:p>
                    <a:p>
                      <a:pPr indent="360000" algn="just" rt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-литературная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игра;</a:t>
                      </a:r>
                    </a:p>
                    <a:p>
                      <a:pPr indent="360000" algn="just" rtl="0"/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-спортивный </a:t>
                      </a:r>
                      <a:r>
                        <a:rPr lang="ru-RU" sz="1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флешмоб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indent="360000" algn="just" rtl="0"/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-игра в города со школами 100  разных городов страны.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descr="Образец таблицы с 3 столбцами и 4 строками" title="Таблица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97389557"/>
              </p:ext>
            </p:extLst>
          </p:nvPr>
        </p:nvGraphicFramePr>
        <p:xfrm>
          <a:off x="1145670" y="1432083"/>
          <a:ext cx="9973779" cy="526201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79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0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3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304">
                <a:tc>
                  <a:txBody>
                    <a:bodyPr/>
                    <a:lstStyle/>
                    <a:p>
                      <a:pPr algn="ctr" rtl="0"/>
                      <a:r>
                        <a:rPr lang="ru-RU" sz="1400" dirty="0" smtClean="0"/>
                        <a:t>Мероприятия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dirty="0" smtClean="0"/>
                        <a:t>Классы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dirty="0" smtClean="0">
                          <a:latin typeface="+mn-lt"/>
                        </a:rPr>
                        <a:t>Формы работы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179">
                <a:tc>
                  <a:txBody>
                    <a:bodyPr/>
                    <a:lstStyle/>
                    <a:p>
                      <a:pPr algn="ctr" rtl="0"/>
                      <a:r>
                        <a:rPr lang="ru-RU" sz="1400" dirty="0" smtClean="0"/>
                        <a:t>Ростомер «Твое место в истории»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dirty="0" smtClean="0"/>
                        <a:t>Начальная, средняя</a:t>
                      </a:r>
                      <a:r>
                        <a:rPr lang="ru-RU" sz="1400" baseline="0" dirty="0" smtClean="0"/>
                        <a:t>, старшая школа. 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ростомера наиболее значимых фигур в своей области знания.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566">
                <a:tc>
                  <a:txBody>
                    <a:bodyPr/>
                    <a:lstStyle/>
                    <a:p>
                      <a:pPr algn="ctr" rtl="0"/>
                      <a:r>
                        <a:rPr lang="ru-RU" sz="1400" dirty="0" smtClean="0"/>
                        <a:t>Городские,</a:t>
                      </a:r>
                      <a:r>
                        <a:rPr lang="ru-RU" sz="1400" baseline="0" dirty="0" smtClean="0"/>
                        <a:t> федеральные акции, конкурсы. 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dirty="0" smtClean="0"/>
                        <a:t>Начальная, средняя</a:t>
                      </a:r>
                      <a:r>
                        <a:rPr lang="ru-RU" sz="1400" baseline="0" dirty="0" smtClean="0"/>
                        <a:t>, старшая школа. 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360000" algn="just" rtl="0"/>
                      <a:r>
                        <a:rPr lang="ru-RU" sz="1400" baseline="0" dirty="0" smtClean="0"/>
                        <a:t>Создание видеоматериалов (</a:t>
                      </a:r>
                      <a:r>
                        <a:rPr lang="ru-RU" sz="1400" baseline="0" dirty="0" err="1" smtClean="0"/>
                        <a:t>буктрейлеров</a:t>
                      </a:r>
                      <a:r>
                        <a:rPr lang="ru-RU" sz="1400" baseline="0" dirty="0" smtClean="0"/>
                        <a:t>, запись сказок, участие в конкурсе «Разукрасим мир стихами).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7100">
                <a:tc>
                  <a:txBody>
                    <a:bodyPr/>
                    <a:lstStyle/>
                    <a:p>
                      <a:pPr algn="ctr" rtl="0"/>
                      <a:r>
                        <a:rPr lang="ru-RU" sz="1400" dirty="0" smtClean="0"/>
                        <a:t>Создание</a:t>
                      </a:r>
                      <a:r>
                        <a:rPr lang="ru-RU" sz="1400" baseline="0" dirty="0" smtClean="0"/>
                        <a:t> игротеки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Начальная, средняя</a:t>
                      </a:r>
                      <a:r>
                        <a:rPr lang="ru-RU" sz="1400" baseline="0" dirty="0" smtClean="0"/>
                        <a:t>, старшая школа. 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360000" algn="just" rtl="0"/>
                      <a:r>
                        <a:rPr lang="ru-RU" sz="1400" dirty="0" smtClean="0"/>
                        <a:t>Пополнение фонда</a:t>
                      </a:r>
                      <a:r>
                        <a:rPr lang="ru-RU" sz="1400" baseline="0" dirty="0" smtClean="0"/>
                        <a:t> настольными играми.</a:t>
                      </a:r>
                    </a:p>
                    <a:p>
                      <a:pPr indent="360000" algn="just" rtl="0"/>
                      <a:r>
                        <a:rPr lang="ru-RU" sz="1400" baseline="0" dirty="0" smtClean="0"/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и проведение игр, как в кругу определенной компании, так и среди групп, соревнующихся между собой.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7726">
                <a:tc>
                  <a:txBody>
                    <a:bodyPr/>
                    <a:lstStyle/>
                    <a:p>
                      <a:pPr algn="ctr" rtl="0"/>
                      <a:r>
                        <a:rPr lang="ru-RU" sz="1400" dirty="0" smtClean="0"/>
                        <a:t>Создание </a:t>
                      </a:r>
                      <a:r>
                        <a:rPr lang="ru-RU" sz="1400" dirty="0" err="1" smtClean="0"/>
                        <a:t>видеоклуба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dirty="0" smtClean="0"/>
                        <a:t>Основная школа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360000" algn="just" rt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Встречи, цель которых просмотр художественного фильма и дальнейшее его обсуждение педагогом – психологом с обучающимися и их родителями(законными представителями).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5504804"/>
                  </a:ext>
                </a:extLst>
              </a:tr>
              <a:tr h="999140">
                <a:tc>
                  <a:txBody>
                    <a:bodyPr/>
                    <a:lstStyle/>
                    <a:p>
                      <a:pPr rtl="0"/>
                      <a:r>
                        <a:rPr lang="ru-RU" sz="1400" dirty="0" smtClean="0"/>
                        <a:t>Создание банка данных проектных</a:t>
                      </a:r>
                      <a:r>
                        <a:rPr lang="ru-RU" sz="1400" baseline="0" dirty="0" smtClean="0"/>
                        <a:t> работ обучающихся 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Основная школа</a:t>
                      </a:r>
                    </a:p>
                    <a:p>
                      <a:pPr algn="ctr" rtl="0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360000" algn="just" rt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удобства учеников в медиатеке формируется банк лучших работ по проектной и научно-исследовательской деятельности по предметно.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2514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12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Реализованные мероприятия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«Старшие младшим».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Цикл передач «Стихотворение месяца».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Еженедельная рубрика «Литературный Петербург».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Видеоклуб «Читай-Смотри».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Совместные проекты со школьным медиа-центром.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Проведение игротек.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Онлайн взаимодействие со школьными библиотеками Санкт-Петербурга.</a:t>
            </a:r>
          </a:p>
          <a:p>
            <a:pPr marL="0" indent="0">
              <a:buClr>
                <a:srgbClr val="00B050"/>
              </a:buClr>
              <a:buNone/>
            </a:pPr>
            <a:endParaRPr lang="ru-RU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0" indent="0">
              <a:buClr>
                <a:srgbClr val="00B050"/>
              </a:buCl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Проект «Зачем нужна книга?»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Модули: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ru-RU" dirty="0" smtClean="0"/>
              <a:t>Исторический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ru-RU" dirty="0" smtClean="0"/>
              <a:t>Издательское дело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ru-RU" dirty="0" smtClean="0"/>
              <a:t>Музей одной книги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ru-RU" dirty="0" smtClean="0"/>
              <a:t>Книга в искусстве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ru-RU" dirty="0" smtClean="0"/>
              <a:t>Книга = развлечение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ru-RU" dirty="0" smtClean="0"/>
              <a:t>Книга как помощница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 rtl="0">
              <a:buFont typeface="Wingdings" panose="05000000000000000000" pitchFamily="2" charset="2"/>
              <a:buChar char="Ø"/>
            </a:pP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21166804"/>
              </p:ext>
            </p:extLst>
          </p:nvPr>
        </p:nvGraphicFramePr>
        <p:xfrm>
          <a:off x="4720046" y="132827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Исторический                             Издательское дело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indent="540000"/>
            <a:r>
              <a:rPr lang="ru-RU" dirty="0" smtClean="0"/>
              <a:t>Занятия по истории в рамках проектной деятельности «Старшие младшим»</a:t>
            </a:r>
          </a:p>
          <a:p>
            <a:pPr indent="540000"/>
            <a:endParaRPr lang="ru-RU" dirty="0" smtClean="0"/>
          </a:p>
          <a:p>
            <a:pPr indent="540000"/>
            <a:r>
              <a:rPr lang="ru-RU" dirty="0" smtClean="0"/>
              <a:t>Ученики 7х классов проводят урок посвященный истории книги для ребят из 5х классов</a:t>
            </a:r>
          </a:p>
          <a:p>
            <a:pPr indent="540000"/>
            <a:endParaRPr lang="ru-RU" dirty="0"/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7080130" y="1600200"/>
            <a:ext cx="3396996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Встречи с: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Писателем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Редактором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Иллюстратором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Мастер-класс по созданию книжной обложки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81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595</Words>
  <Application>Microsoft Office PowerPoint</Application>
  <PresentationFormat>Широкоэкранный</PresentationFormat>
  <Paragraphs>96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Euphemia</vt:lpstr>
      <vt:lpstr>Plantagenet Cherokee</vt:lpstr>
      <vt:lpstr>Times New Roman</vt:lpstr>
      <vt:lpstr>Wingdings</vt:lpstr>
      <vt:lpstr>Научная литература 16 х 9</vt:lpstr>
      <vt:lpstr>Зачем нужна книга</vt:lpstr>
      <vt:lpstr>Региональная инновационная площадка:</vt:lpstr>
      <vt:lpstr>Основная идея проекта</vt:lpstr>
      <vt:lpstr>Презентация PowerPoint</vt:lpstr>
      <vt:lpstr>Запланированные мероприятия</vt:lpstr>
      <vt:lpstr>Презентация PowerPoint</vt:lpstr>
      <vt:lpstr>Реализованные мероприятия</vt:lpstr>
      <vt:lpstr>Проект «Зачем нужна книга?»</vt:lpstr>
      <vt:lpstr>Исторический                             Издательское дело</vt:lpstr>
      <vt:lpstr>«Книга с ладошку»                Книга в искусстве</vt:lpstr>
      <vt:lpstr>Книга и развлечение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2023-10-02T06:55:55Z</dcterms:created>
  <dcterms:modified xsi:type="dcterms:W3CDTF">2024-01-11T09:21:59Z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