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2188" y="1268760"/>
            <a:ext cx="7772400" cy="3672408"/>
          </a:xfrm>
        </p:spPr>
        <p:txBody>
          <a:bodyPr>
            <a:noAutofit/>
          </a:bodyPr>
          <a:lstStyle/>
          <a:p>
            <a:pPr algn="ctr"/>
            <a:r>
              <a:rPr lang="ru-RU" sz="5000" b="1" i="1" dirty="0" smtClean="0">
                <a:solidFill>
                  <a:srgbClr val="C00000"/>
                </a:solidFill>
              </a:rPr>
              <a:t>Нестандартные подходы к организации проектной деятельности обучающихся.</a:t>
            </a:r>
            <a:endParaRPr lang="ru-RU" sz="5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85184"/>
            <a:ext cx="8064896" cy="136815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800" b="1" i="1" dirty="0" smtClean="0">
                <a:solidFill>
                  <a:srgbClr val="002060"/>
                </a:solidFill>
              </a:rPr>
              <a:t>Учитель математики ГБОУ школы № 100 Калининского района</a:t>
            </a:r>
          </a:p>
          <a:p>
            <a:pPr algn="r"/>
            <a:r>
              <a:rPr lang="ru-RU" sz="2800" b="1" i="1" dirty="0" err="1" smtClean="0">
                <a:solidFill>
                  <a:srgbClr val="002060"/>
                </a:solidFill>
              </a:rPr>
              <a:t>Хлесткова</a:t>
            </a:r>
            <a:r>
              <a:rPr lang="ru-RU" sz="2800" b="1" i="1" dirty="0" smtClean="0">
                <a:solidFill>
                  <a:srgbClr val="002060"/>
                </a:solidFill>
              </a:rPr>
              <a:t> Ольга Борисовна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книжечка размером с ладошку</a:t>
            </a:r>
            <a:endParaRPr lang="ru-RU" sz="4400" i="1" dirty="0">
              <a:solidFill>
                <a:srgbClr val="C00000"/>
              </a:solidFill>
            </a:endParaRPr>
          </a:p>
        </p:txBody>
      </p:sp>
      <p:pic>
        <p:nvPicPr>
          <p:cNvPr id="12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048672" cy="52910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228998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Идея проекта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136904" cy="4989168"/>
          </a:xfrm>
        </p:spPr>
        <p:txBody>
          <a:bodyPr/>
          <a:lstStyle/>
          <a:p>
            <a:pPr algn="just"/>
            <a:r>
              <a:rPr lang="ru-RU" sz="2800" dirty="0" smtClean="0">
                <a:cs typeface="Times New Roman" panose="02020603050405020304" pitchFamily="18" charset="0"/>
              </a:rPr>
              <a:t>Создать свою серию познавательных книжек о физике и математике, в которых простым языком в сжатом виде ребята могут получить информацию об этих сложных школьных предметах.</a:t>
            </a:r>
          </a:p>
          <a:p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 rot="21327583">
            <a:off x="175341" y="4079913"/>
            <a:ext cx="4473287" cy="2016225"/>
          </a:xfrm>
          <a:prstGeom prst="wedgeEllipseCallout">
            <a:avLst>
              <a:gd name="adj1" fmla="val 53326"/>
              <a:gd name="adj2" fmla="val -8486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Мемы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 физике/математике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 rot="904324" flipH="1">
            <a:off x="4735324" y="3787378"/>
            <a:ext cx="4016811" cy="2222245"/>
          </a:xfrm>
          <a:prstGeom prst="wedgeEllipseCallout">
            <a:avLst>
              <a:gd name="adj1" fmla="val 59091"/>
              <a:gd name="adj2" fmla="val -3433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Мнемонические правила для запоминания формул и правил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Мнемоническое</a:t>
            </a: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 правило (физика)</a:t>
            </a:r>
            <a:endParaRPr lang="ru-RU" sz="4000" dirty="0">
              <a:latin typeface="+mn-lt"/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80431"/>
            <a:ext cx="5688632" cy="548415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Мнемоническое правило (математика)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424936" cy="4989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Правило для запоминания распределительного свойства   </a:t>
            </a:r>
          </a:p>
          <a:p>
            <a:pPr algn="ctr">
              <a:buNone/>
            </a:pPr>
            <a:r>
              <a:rPr lang="ru-RU" sz="3200" b="1" i="1" dirty="0" err="1" smtClean="0">
                <a:solidFill>
                  <a:srgbClr val="00B050"/>
                </a:solidFill>
              </a:rPr>
              <a:t>a</a:t>
            </a:r>
            <a:r>
              <a:rPr lang="ru-RU" sz="3200" b="1" i="1" dirty="0" smtClean="0">
                <a:solidFill>
                  <a:srgbClr val="00B050"/>
                </a:solidFill>
              </a:rPr>
              <a:t>(</a:t>
            </a:r>
            <a:r>
              <a:rPr lang="ru-RU" sz="3200" b="1" i="1" dirty="0" err="1" smtClean="0">
                <a:solidFill>
                  <a:srgbClr val="00B050"/>
                </a:solidFill>
              </a:rPr>
              <a:t>b</a:t>
            </a:r>
            <a:r>
              <a:rPr lang="ru-RU" sz="3200" b="1" i="1" dirty="0" smtClean="0">
                <a:solidFill>
                  <a:srgbClr val="00B050"/>
                </a:solidFill>
              </a:rPr>
              <a:t> +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c</a:t>
            </a:r>
            <a:r>
              <a:rPr lang="ru-RU" sz="3200" b="1" i="1" dirty="0" smtClean="0">
                <a:solidFill>
                  <a:srgbClr val="00B050"/>
                </a:solidFill>
              </a:rPr>
              <a:t>) =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ab</a:t>
            </a:r>
            <a:r>
              <a:rPr lang="ru-RU" sz="3200" b="1" i="1" dirty="0" smtClean="0">
                <a:solidFill>
                  <a:srgbClr val="00B050"/>
                </a:solidFill>
              </a:rPr>
              <a:t> +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ac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i="1" dirty="0" smtClean="0"/>
              <a:t>   </a:t>
            </a:r>
            <a:r>
              <a:rPr lang="ru-RU" sz="2800" b="1" i="1" dirty="0" err="1" smtClean="0"/>
              <a:t>a</a:t>
            </a:r>
            <a:r>
              <a:rPr lang="ru-RU" sz="2800" b="1" i="1" dirty="0" smtClean="0"/>
              <a:t> – гость, </a:t>
            </a:r>
            <a:r>
              <a:rPr lang="ru-RU" sz="2800" b="1" i="1" dirty="0" err="1" smtClean="0"/>
              <a:t>b</a:t>
            </a:r>
            <a:r>
              <a:rPr lang="ru-RU" sz="2800" b="1" i="1" dirty="0" smtClean="0"/>
              <a:t> и </a:t>
            </a:r>
            <a:r>
              <a:rPr lang="ru-RU" sz="2800" b="1" i="1" dirty="0" err="1" smtClean="0"/>
              <a:t>c</a:t>
            </a:r>
            <a:r>
              <a:rPr lang="ru-RU" sz="2800" b="1" i="1" dirty="0" smtClean="0"/>
              <a:t> – хозяева</a:t>
            </a:r>
            <a:r>
              <a:rPr lang="ru-RU" sz="2800" i="1" dirty="0" smtClean="0"/>
              <a:t>, которые сидят в доме (в   скобках). </a:t>
            </a:r>
          </a:p>
          <a:p>
            <a:pPr algn="ctr">
              <a:buNone/>
            </a:pPr>
            <a:r>
              <a:rPr lang="ru-RU" sz="2800" i="1" dirty="0" smtClean="0"/>
              <a:t>   Когда гость заходит в дом, он должен поздороваться со всеми: с одним хозяином и со вторым (то есть, сначала </a:t>
            </a:r>
            <a:r>
              <a:rPr lang="ru-RU" sz="2800" i="1" dirty="0" err="1" smtClean="0"/>
              <a:t>a</a:t>
            </a:r>
            <a:r>
              <a:rPr lang="ru-RU" sz="2800" i="1" dirty="0" smtClean="0"/>
              <a:t> «здоровается» с </a:t>
            </a:r>
            <a:r>
              <a:rPr lang="ru-RU" sz="2800" i="1" dirty="0" err="1" smtClean="0"/>
              <a:t>b</a:t>
            </a:r>
            <a:r>
              <a:rPr lang="ru-RU" sz="2800" i="1" dirty="0" smtClean="0"/>
              <a:t>, потом </a:t>
            </a:r>
            <a:r>
              <a:rPr lang="ru-RU" sz="2800" i="1" dirty="0" err="1" smtClean="0"/>
              <a:t>a</a:t>
            </a:r>
            <a:r>
              <a:rPr lang="ru-RU" sz="2800" i="1" dirty="0" smtClean="0"/>
              <a:t> «здоровается» </a:t>
            </a:r>
            <a:r>
              <a:rPr lang="ru-RU" sz="2800" i="1" dirty="0" err="1" smtClean="0"/>
              <a:t>c</a:t>
            </a:r>
            <a:r>
              <a:rPr lang="ru-RU" sz="2800" i="1" dirty="0" smtClean="0"/>
              <a:t> с). </a:t>
            </a:r>
          </a:p>
          <a:p>
            <a:pPr algn="ctr">
              <a:buNone/>
            </a:pPr>
            <a:r>
              <a:rPr lang="ru-RU" sz="2800" i="1" dirty="0" smtClean="0"/>
              <a:t>   Здоровается, то есть, - умножается. </a:t>
            </a:r>
            <a:endParaRPr lang="ru-RU" sz="28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Организация работы над проектом</a:t>
            </a:r>
            <a:endParaRPr lang="ru-RU" sz="4000" dirty="0"/>
          </a:p>
        </p:txBody>
      </p:sp>
      <p:pic>
        <p:nvPicPr>
          <p:cNvPr id="1026" name="Picture 2" descr="C:\Users\семья\Desktop\Screenshot_20231024-00133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352839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Дом занимательной науки</a:t>
            </a:r>
            <a:endParaRPr lang="ru-RU" sz="4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446274"/>
            <a:ext cx="7997897" cy="39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4400" dirty="0"/>
          </a:p>
        </p:txBody>
      </p:sp>
      <p:pic>
        <p:nvPicPr>
          <p:cNvPr id="3074" name="Picture 2" descr="C:\Users\семья\Desktop\1676641048_gas-kvas-com-p-detskii-risunok-shkolnika-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320" y="1600200"/>
            <a:ext cx="5838984" cy="5227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</TotalTime>
  <Words>97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Century Schoolbook</vt:lpstr>
      <vt:lpstr>Times New Roman</vt:lpstr>
      <vt:lpstr>Wingdings</vt:lpstr>
      <vt:lpstr>Wingdings 2</vt:lpstr>
      <vt:lpstr>Эркер</vt:lpstr>
      <vt:lpstr>Нестандартные подходы к организации проектной деятельности обучающихся.</vt:lpstr>
      <vt:lpstr>книжечка размером с ладошку</vt:lpstr>
      <vt:lpstr>Идея проекта</vt:lpstr>
      <vt:lpstr>Мнемоническое правило (физика)</vt:lpstr>
      <vt:lpstr>Мнемоническое правило (математика)</vt:lpstr>
      <vt:lpstr>Организация работы над проектом</vt:lpstr>
      <vt:lpstr>Дом занимательной науки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Нестандартные подходы к организации проектной деятельности обучающихся.</dc:title>
  <dc:creator>семья</dc:creator>
  <cp:lastModifiedBy>Вкс</cp:lastModifiedBy>
  <cp:revision>16</cp:revision>
  <dcterms:created xsi:type="dcterms:W3CDTF">2023-10-23T20:32:18Z</dcterms:created>
  <dcterms:modified xsi:type="dcterms:W3CDTF">2023-10-24T13:15:00Z</dcterms:modified>
</cp:coreProperties>
</file>