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0" d="100"/>
          <a:sy n="80" d="100"/>
        </p:scale>
        <p:origin x="3306" y="96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08"/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60" cy="49813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60" cy="498135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60" cy="498134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9" y="9430093"/>
            <a:ext cx="2945660" cy="498134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14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0099"/>
            <a:ext cx="2945660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208584"/>
            <a:ext cx="5938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Golos Text" charset="0"/>
                <a:ea typeface="Golos Text" charset="0"/>
              </a:rPr>
              <a:t>Отчетность в электронном виде – это удобно, быстро и надежно!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831031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888469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28451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065" y="1949753"/>
            <a:ext cx="5980453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>
                <a:latin typeface="Golos Text" charset="0"/>
                <a:ea typeface="Golos Text" charset="0"/>
              </a:rPr>
              <a:t>Управление ФНС России по Санкт-Петербургу информирует о преимуществах представления налоговой и бухгалтерской отчетности, в том числе уведомлений об исчисленных суммах налогов по телекоммуникационным каналам связи (ТКС).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algn="just"/>
            <a:r>
              <a:rPr lang="ru-RU" sz="1250" b="1" dirty="0">
                <a:latin typeface="Golos Text" charset="0"/>
                <a:ea typeface="Golos Text" charset="0"/>
              </a:rPr>
              <a:t>Основные преимущества представления отчетности по ТКС: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направление отчетности (документов) в электронном виде без посещения налоговой инспекции;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экономия рабочего времени;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минимизация ошибок в заполнении отчетности (автоматическая проверка правильности заполнения документа);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получение подтверждения приема отчетности в налоговом органе в течение суток.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algn="just"/>
            <a:r>
              <a:rPr lang="ru-RU" sz="1250" dirty="0">
                <a:latin typeface="Golos Text" charset="0"/>
                <a:ea typeface="Golos Text" charset="0"/>
              </a:rPr>
              <a:t>Представление отчетности в электронной форме осуществляется по ТКС с применением усиленной квалифицированной электронной подписи (КЭП). Направить налоговую и бухгалтерскую отчетность с применением КЭП можно: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через оператора электронного документооборота;</a:t>
            </a:r>
          </a:p>
          <a:p>
            <a:pPr marL="285750" indent="-285750" algn="just">
              <a:buFontTx/>
              <a:buChar char="-"/>
            </a:pPr>
            <a:r>
              <a:rPr lang="ru-RU" sz="1250" dirty="0">
                <a:latin typeface="Golos Text" charset="0"/>
                <a:ea typeface="Golos Text" charset="0"/>
              </a:rPr>
              <a:t>с помощью сервиса «Представление налоговой и бухгалтерской отчетности  в электронном виде» на сайте ФНС России.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algn="just"/>
            <a:r>
              <a:rPr lang="ru-RU" sz="1250" dirty="0">
                <a:latin typeface="Golos Text" charset="0"/>
                <a:ea typeface="Golos Text" charset="0"/>
              </a:rPr>
              <a:t>Взаимодействуя с налоговым органом по ТКС можно также в короткие сроки получать информационные услуги в электронном виде (справки, акты сверки, ответы на обращения).</a:t>
            </a:r>
          </a:p>
          <a:p>
            <a:pPr algn="just"/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ru-RU" sz="1250" dirty="0">
              <a:latin typeface="Golos Text" charset="0"/>
              <a:ea typeface="Golos Text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50" dirty="0">
                <a:latin typeface="Golos Text" charset="0"/>
                <a:ea typeface="Golos Text" charset="0"/>
              </a:rPr>
              <a:t> </a:t>
            </a: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D1E85F71-2195-A74D-A834-D2C9F8C2A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569" y="7823890"/>
            <a:ext cx="864096" cy="8640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8C5F9F-D3B7-5243-ADCE-2315F6247E2F}"/>
              </a:ext>
            </a:extLst>
          </p:cNvPr>
          <p:cNvSpPr txBox="1"/>
          <p:nvPr/>
        </p:nvSpPr>
        <p:spPr>
          <a:xfrm>
            <a:off x="1137265" y="7060322"/>
            <a:ext cx="1712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olos Text" panose="020B0604020202020204" charset="0"/>
                <a:ea typeface="Golos Text" panose="020B0604020202020204" charset="0"/>
              </a:rPr>
              <a:t>Подробная информация о порядке получения КЭП</a:t>
            </a:r>
          </a:p>
        </p:txBody>
      </p:sp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51B7DA7B-BA11-D845-B8B7-EAF280689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7033" y="7829763"/>
            <a:ext cx="864592" cy="864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8C5F9F-D3B7-5243-ADCE-2315F6247E2F}"/>
              </a:ext>
            </a:extLst>
          </p:cNvPr>
          <p:cNvSpPr txBox="1"/>
          <p:nvPr/>
        </p:nvSpPr>
        <p:spPr>
          <a:xfrm>
            <a:off x="4128215" y="7060322"/>
            <a:ext cx="20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olos Text" panose="020B0604020202020204" charset="0"/>
                <a:ea typeface="Golos Text" panose="020B0604020202020204" charset="0"/>
              </a:rPr>
              <a:t>Подробная информация о представлении отчетности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166245</TotalTime>
  <Words>199</Words>
  <Application>Microsoft Office PowerPoint</Application>
  <PresentationFormat>Лист A4 (210x297 мм)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Петухова Ольга Владимировна</cp:lastModifiedBy>
  <cp:revision>1951</cp:revision>
  <cp:lastPrinted>2023-09-22T08:28:54Z</cp:lastPrinted>
  <dcterms:created xsi:type="dcterms:W3CDTF">2014-10-08T23:03:32Z</dcterms:created>
  <dcterms:modified xsi:type="dcterms:W3CDTF">2023-09-25T12:20:47Z</dcterms:modified>
</cp:coreProperties>
</file>