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6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25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1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8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1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4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30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2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9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2760-3BE4-48B3-9593-FA895389764B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A997D-35B3-49F2-A8CB-0D9782128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1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6338" y="70338"/>
            <a:ext cx="7447085" cy="441373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курс внеурочной деятельности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«Английский разговорный клуб»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022" y="-395653"/>
            <a:ext cx="10172701" cy="55215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курс внеурочной деятельности ведет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высшей квалификационной категории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Янгирова Диана Наилевна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«Английский разговорный клуб» -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2276"/>
            <a:ext cx="10515600" cy="53457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клуб, в котором обучение проходит в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естественной и непринужденной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языковой среде.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участвуете в играх, слушаете аудиозаписи,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ведете диалоги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одногруппниками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объясняет материал </a:t>
            </a:r>
          </a:p>
          <a:p>
            <a:pPr marL="0" indent="0" algn="ctr">
              <a:buNone/>
            </a:pP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и наглядно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стараясь использовать </a:t>
            </a:r>
          </a:p>
          <a:p>
            <a:pPr marL="0" indent="0" algn="ctr">
              <a:buNone/>
            </a:pP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английский язык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курса: 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занятия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 (1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в неделю).</a:t>
            </a:r>
          </a:p>
        </p:txBody>
      </p:sp>
    </p:spTree>
    <p:extLst>
      <p:ext uri="{BB962C8B-B14F-4D97-AF65-F5344CB8AC3E}">
        <p14:creationId xmlns:p14="http://schemas.microsoft.com/office/powerpoint/2010/main" val="19765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68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Учебный курс внеурочной деятельности   «Английский разговорный клуб»</vt:lpstr>
      <vt:lpstr>Учебный курс внеурочной деятельности ведет  учитель высшей квалификационной категории  Янгирова Диана Наилевна</vt:lpstr>
      <vt:lpstr>«Английский разговорный клуб» 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курс внеурочной деятельности   «Английский разговорный клуб»</dc:title>
  <dc:creator>Диана Наилевна Янгирова</dc:creator>
  <cp:lastModifiedBy>Диана Наилевна Янгирова</cp:lastModifiedBy>
  <cp:revision>4</cp:revision>
  <dcterms:created xsi:type="dcterms:W3CDTF">2019-09-24T04:39:18Z</dcterms:created>
  <dcterms:modified xsi:type="dcterms:W3CDTF">2019-09-24T05:04:41Z</dcterms:modified>
</cp:coreProperties>
</file>