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35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269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9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05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49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25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4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1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8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7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8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12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3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C3F1-6F2C-4C0F-8A6C-051C89ED6E52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E5CDBB-7750-4D7A-AC57-E71327FE6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8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Ð²Ð½ÐµÑÑÐ¾ÑÐ½Ð°Ñ Ð´ÐµÑÑÐµÐ»ÑÐ½Ð¾ÑÑÑ ÑÑ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89" y="161839"/>
            <a:ext cx="334619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71699" y="3789040"/>
            <a:ext cx="8018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iama Nueva" panose="02000603000000000000" pitchFamily="2" charset="-52"/>
              </a:rPr>
              <a:t>«Английский разговорный клуб», </a:t>
            </a:r>
            <a:endParaRPr lang="ru-RU" sz="2800" b="1" dirty="0" smtClean="0">
              <a:latin typeface="Miama Nueva" panose="02000603000000000000" pitchFamily="2" charset="-52"/>
            </a:endParaRPr>
          </a:p>
          <a:p>
            <a:pPr algn="ctr"/>
            <a:r>
              <a:rPr lang="ru-RU" sz="2800" b="1" dirty="0" smtClean="0">
                <a:latin typeface="Miama Nueva" panose="02000603000000000000" pitchFamily="2" charset="-52"/>
              </a:rPr>
              <a:t>5 </a:t>
            </a:r>
            <a:r>
              <a:rPr lang="ru-RU" sz="2800" b="1" dirty="0" err="1" smtClean="0">
                <a:latin typeface="Miama Nueva" panose="02000603000000000000" pitchFamily="2" charset="-52"/>
              </a:rPr>
              <a:t>в,г,д</a:t>
            </a:r>
            <a:r>
              <a:rPr lang="ru-RU" sz="2800" b="1" dirty="0" smtClean="0">
                <a:latin typeface="Miama Nueva" panose="02000603000000000000" pitchFamily="2" charset="-52"/>
              </a:rPr>
              <a:t> </a:t>
            </a:r>
            <a:r>
              <a:rPr lang="ru-RU" sz="2800" b="1" dirty="0">
                <a:latin typeface="Miama Nueva" panose="02000603000000000000" pitchFamily="2" charset="-52"/>
              </a:rPr>
              <a:t>класс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677" y="4280706"/>
            <a:ext cx="3657237" cy="2419031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0250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3794" y="1052737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Miama Nueva" panose="02000603000000000000" pitchFamily="2" charset="-52"/>
              </a:rPr>
              <a:t>Курс ведет </a:t>
            </a:r>
            <a:r>
              <a:rPr lang="ru-RU" sz="2400" dirty="0" smtClean="0">
                <a:latin typeface="Miama Nueva" panose="02000603000000000000" pitchFamily="2" charset="-52"/>
              </a:rPr>
              <a:t>учитель английского языка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Miama Nueva" panose="02000603000000000000" pitchFamily="2" charset="-52"/>
              </a:rPr>
              <a:t>высшей квалификационной </a:t>
            </a:r>
            <a:r>
              <a:rPr lang="ru-RU" sz="2400" dirty="0">
                <a:latin typeface="Miama Nueva" panose="02000603000000000000" pitchFamily="2" charset="-52"/>
              </a:rPr>
              <a:t>категории </a:t>
            </a:r>
            <a:r>
              <a:rPr lang="ru-RU" sz="2400" dirty="0" smtClean="0">
                <a:latin typeface="Miama Nueva" panose="02000603000000000000" pitchFamily="2" charset="-52"/>
              </a:rPr>
              <a:t>–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Miama Nueva" panose="02000603000000000000" pitchFamily="2" charset="-52"/>
              </a:rPr>
              <a:t>Трифонова Лариса Николаевна</a:t>
            </a:r>
            <a:endParaRPr lang="ru-RU" sz="2400" dirty="0">
              <a:latin typeface="Miama Nueva" panose="02000603000000000000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8763" y="4797152"/>
            <a:ext cx="611498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«Для познания нравов какого ни есть народа старайся прежде изучить его язык</a:t>
            </a:r>
            <a:r>
              <a:rPr lang="ru-RU" sz="2000" dirty="0" smtClean="0"/>
              <a:t>.»</a:t>
            </a:r>
          </a:p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(Пифагор Самосский)</a:t>
            </a:r>
            <a:endParaRPr lang="ru-RU" dirty="0">
              <a:latin typeface="Miama Nueva" panose="02000603000000000000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3231" y="3498674"/>
            <a:ext cx="4980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курса: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занятия в год (1 занятие в неделю)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3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2523" y="1538213"/>
            <a:ext cx="89505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курса является овладение обучающимися способностью осуществлять непосредственное общение с носителями изучаемого языка в наиболее распространенных ситуациях повседневного общения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задачами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данного курса являются развитие лексико-грамматических навыков, развитие умений говорения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аудирования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развитие у детей коммуникативных навыков и умений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Дополнительный курс «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Английский разговорный клуб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 на освоение современного британского английского языка, включая современную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разговорную лексику, что позволяет развивать коммуникативные навыки и умения. Основной упор делается на развитие диалогической речи. Также курс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систематизирует основы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грамматической системы английского языка, используя различные игровые упражнения, включая парную работу, работу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группах, знакомит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 с разнообразным страноведческим материалом (культурой, историей и традициями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англоговорящих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стран), научит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этикету.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8945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166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Miama Nueva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Николаевна Трифонова</dc:creator>
  <cp:lastModifiedBy>Лариса Николаевна Трифонова</cp:lastModifiedBy>
  <cp:revision>4</cp:revision>
  <dcterms:created xsi:type="dcterms:W3CDTF">2019-10-31T12:44:00Z</dcterms:created>
  <dcterms:modified xsi:type="dcterms:W3CDTF">2019-10-31T13:12:53Z</dcterms:modified>
</cp:coreProperties>
</file>