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8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2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862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0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7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8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92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8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7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8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1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3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0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4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7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EBC6-6C83-4169-83D8-968B76FFAC54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B54FBC-6302-4A56-94F2-BBFFB46C5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8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Твой выбор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ctr"/>
            <a:r>
              <a:rPr lang="ru-RU" sz="3200" dirty="0" smtClean="0"/>
              <a:t>Смирнова Наталия Борисовна </a:t>
            </a:r>
          </a:p>
          <a:p>
            <a:pPr algn="ctr"/>
            <a:r>
              <a:rPr lang="ru-RU" sz="4000" dirty="0" smtClean="0"/>
              <a:t>социальный педагог </a:t>
            </a:r>
          </a:p>
          <a:p>
            <a:pPr algn="ctr"/>
            <a:r>
              <a:rPr lang="ru-RU" sz="4000" dirty="0" smtClean="0"/>
              <a:t>1 </a:t>
            </a:r>
            <a:r>
              <a:rPr lang="ru-RU" sz="4000" dirty="0" err="1" smtClean="0"/>
              <a:t>квалиф</a:t>
            </a:r>
            <a:r>
              <a:rPr lang="ru-RU" sz="4000" dirty="0" smtClean="0"/>
              <a:t>. категория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4868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/>
              <a:t>Изучение курса «Твой выбор» призвано сформировать у учащихся способности выбирать сферу профессиональной деятельности, оптимально соответствующую личностным особенностям и запросам рынка труда. Данный курс дает возможность учащимся совершенствовать знания о самих себе, своих возможностях и расширить систему представлений 8-классников о современном мире профессий, т. е. актуализировать процесс профессионального и личностного самоопределения.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32866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70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Твой выбор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Тропинка к себе</dc:title>
  <dc:creator>Наталия Борисовна Смирнова</dc:creator>
  <cp:lastModifiedBy>Наталия Борисовна Смирнова</cp:lastModifiedBy>
  <cp:revision>2</cp:revision>
  <dcterms:created xsi:type="dcterms:W3CDTF">2019-10-30T10:31:54Z</dcterms:created>
  <dcterms:modified xsi:type="dcterms:W3CDTF">2019-10-30T10:40:31Z</dcterms:modified>
</cp:coreProperties>
</file>