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130425"/>
            <a:ext cx="5326360" cy="1470025"/>
          </a:xfrm>
        </p:spPr>
        <p:txBody>
          <a:bodyPr/>
          <a:lstStyle/>
          <a:p>
            <a:r>
              <a:rPr lang="ru-RU" dirty="0" smtClean="0"/>
              <a:t>Юный химик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6liski.detkin-club.ru/images/custom_4/_5c113274756e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2861"/>
            <a:ext cx="3419872" cy="4935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848872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Практически каждый ребенок с интересом встречается с новым предметом – химией, предвкушая знакомство с наукой чудес. И это отношение становится основой для познания окружающего мира.</a:t>
            </a:r>
          </a:p>
          <a:p>
            <a:r>
              <a:rPr lang="ru-RU" dirty="0" smtClean="0"/>
              <a:t>Не увлекаясь высокими теориями, абсолютными понятиями и моделями, без перегрузки, курс « Юный химик» позволяет занимательно и ненавязчиво внедрить в сознание учащихся представления о возможностях этой науки, ее доступности и значимости для них.</a:t>
            </a:r>
          </a:p>
          <a:p>
            <a:r>
              <a:rPr lang="ru-RU" dirty="0" smtClean="0"/>
              <a:t>В отличие от других подобных курсов, курс «Юный химик» не является системным, в нем не ставится задача формирования системы химических понятий, знаний и умений, раннего изучения основ химии. Предлагаемый курс ориентирован на знакомство и объяснение химических явлений, часто встречающихся в быту, свойств веществ, которые стоят дома на полках и в аптечке. Химические термины и понятия вводятся по мере необходимости объяснить то или иное явление.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445224"/>
            <a:ext cx="1512168" cy="14127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Учащиеся будут </a:t>
            </a:r>
            <a:r>
              <a:rPr lang="ru-RU" b="1" u="sng" dirty="0" smtClean="0"/>
              <a:t>уметь:</a:t>
            </a:r>
            <a:endParaRPr lang="ru-RU" dirty="0" smtClean="0"/>
          </a:p>
          <a:p>
            <a:r>
              <a:rPr lang="ru-RU" dirty="0" smtClean="0"/>
              <a:t>описывать свойства веществ, сравнивать их;</a:t>
            </a:r>
          </a:p>
          <a:p>
            <a:r>
              <a:rPr lang="ru-RU" dirty="0" smtClean="0"/>
              <a:t>пользоваться индикаторами в лабораторном опыте;</a:t>
            </a:r>
          </a:p>
          <a:p>
            <a:r>
              <a:rPr lang="ru-RU" dirty="0" smtClean="0"/>
              <a:t>словесно описывать химическую реакцию, пользуясь готовой записью уравнения реакции (на примерах образования углекислого газа из углерода и кислорода, разложения воды на кислород и водород, образования меди из меди и кислорода, горения фосфора);</a:t>
            </a:r>
          </a:p>
          <a:p>
            <a:r>
              <a:rPr lang="ru-RU" dirty="0" smtClean="0"/>
              <a:t>проводить </a:t>
            </a:r>
            <a:r>
              <a:rPr lang="ru-RU" dirty="0" err="1" smtClean="0"/>
              <a:t>иодкрахмальную</a:t>
            </a:r>
            <a:r>
              <a:rPr lang="ru-RU" dirty="0" smtClean="0"/>
              <a:t> пробу;</a:t>
            </a:r>
          </a:p>
          <a:p>
            <a:r>
              <a:rPr lang="ru-RU" dirty="0" smtClean="0"/>
              <a:t>наблюдать химические реакции и физические явления в природе и в быту;</a:t>
            </a:r>
          </a:p>
          <a:p>
            <a:r>
              <a:rPr lang="ru-RU" dirty="0" smtClean="0"/>
              <a:t>уметь приводить примеры проявления или применения химических явлений в природе, технике и быту;</a:t>
            </a:r>
          </a:p>
          <a:p>
            <a:r>
              <a:rPr lang="ru-RU" dirty="0" smtClean="0"/>
              <a:t>описывать опыты, иллюстри­рующие различные химические реакции.</a:t>
            </a:r>
          </a:p>
          <a:p>
            <a:r>
              <a:rPr lang="ru-RU" dirty="0" smtClean="0"/>
              <a:t>использовать химические символы;</a:t>
            </a:r>
          </a:p>
          <a:p>
            <a:r>
              <a:rPr lang="ru-RU" dirty="0" smtClean="0"/>
              <a:t>думать, рассуждать, обобщать и делать выводы;</a:t>
            </a:r>
          </a:p>
          <a:p>
            <a:r>
              <a:rPr lang="ru-RU" dirty="0" smtClean="0"/>
              <a:t>применять полученные знания в нестандартных ситуациях.</a:t>
            </a:r>
          </a:p>
          <a:p>
            <a:r>
              <a:rPr lang="ru-RU" dirty="0" smtClean="0"/>
              <a:t>ставить химические эксперименты;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43017"/>
            <a:ext cx="2329278" cy="18834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Юный химик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Юный химик</dc:title>
  <dc:creator>Ильдар</dc:creator>
  <cp:lastModifiedBy>Александра Владимировна Скоробовенко</cp:lastModifiedBy>
  <cp:revision>2</cp:revision>
  <dcterms:created xsi:type="dcterms:W3CDTF">2019-09-30T06:14:40Z</dcterms:created>
  <dcterms:modified xsi:type="dcterms:W3CDTF">2019-10-30T11:16:26Z</dcterms:modified>
</cp:coreProperties>
</file>