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91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5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2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69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5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160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6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45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4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0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8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5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57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0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9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0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0595DE-F4C2-4DBA-B974-4D12BD6679CB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A4A3F-93C1-4429-A387-16043E204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837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Географ-исследователь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Внеурочная </a:t>
            </a:r>
            <a:r>
              <a:rPr lang="ru-RU" dirty="0"/>
              <a:t>деятельность 6 класс</a:t>
            </a:r>
          </a:p>
        </p:txBody>
      </p:sp>
    </p:spTree>
    <p:extLst>
      <p:ext uri="{BB962C8B-B14F-4D97-AF65-F5344CB8AC3E}">
        <p14:creationId xmlns:p14="http://schemas.microsoft.com/office/powerpoint/2010/main" val="104542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>
                <a:latin typeface="Miama Nueva" panose="02000603000000000000" pitchFamily="2" charset="-52"/>
              </a:rPr>
              <a:t>Курс ведет учитель первой категории по специальности география/биология – Романенкова Ольга Александровна</a:t>
            </a:r>
            <a:r>
              <a:rPr lang="ru-RU" dirty="0">
                <a:latin typeface="Miama Nueva" panose="02000603000000000000" pitchFamily="2" charset="-52"/>
              </a:rPr>
              <a:t/>
            </a:r>
            <a:br>
              <a:rPr lang="ru-RU" dirty="0">
                <a:latin typeface="Miama Nueva" panose="02000603000000000000" pitchFamily="2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Без географических знаний невозможно сложить правильное представление о мире, о жизни, о назначении человека. В деле самосознания человека география идёт рядом с философией и историей, она участвует в оформлении мировоззрения.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А. </a:t>
            </a:r>
            <a:r>
              <a:rPr lang="ru-RU" dirty="0" smtClean="0"/>
              <a:t>Арманд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84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Курс рассматривается как универсальный, где кроме географических знаний представлены знания по биологии, этнографии, астрономии, физике, краеведению, музыке и изобразительному искусству.</a:t>
            </a:r>
          </a:p>
          <a:p>
            <a:r>
              <a:rPr lang="ru-RU" dirty="0"/>
              <a:t>Географическое образование играет важную роль, как в практической, так и в духовной жизни общества.</a:t>
            </a:r>
          </a:p>
          <a:p>
            <a:r>
              <a:rPr lang="ru-RU" dirty="0"/>
              <a:t>Практическая сторона географического образования связана с формированием активных способов деятельности, духовная – с культурным развитием человека.</a:t>
            </a:r>
          </a:p>
          <a:p>
            <a:r>
              <a:rPr lang="ru-RU" dirty="0"/>
              <a:t>Практическая полезность курса связана с развитием познавательных мотивов, направленных на получение нового знания по курсу; познавательных качеств личности, связанных с</a:t>
            </a:r>
            <a:endParaRPr lang="ru-RU" dirty="0"/>
          </a:p>
        </p:txBody>
      </p:sp>
      <p:pic>
        <p:nvPicPr>
          <p:cNvPr id="1032" name="Picture 8" descr="Картинки по запросу картинка географ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175" y="3833812"/>
            <a:ext cx="2247900" cy="2028826"/>
          </a:xfrm>
          <a:prstGeom prst="rect">
            <a:avLst/>
          </a:prstGeom>
          <a:noFill/>
          <a:scene3d>
            <a:camera prst="orthographicFront">
              <a:rot lat="0" lon="0" rev="20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88223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137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Miama Nueva</vt:lpstr>
      <vt:lpstr>Wingdings 3</vt:lpstr>
      <vt:lpstr>Сектор</vt:lpstr>
      <vt:lpstr>Географ-исследователь</vt:lpstr>
      <vt:lpstr>Курс ведет учитель первой категории по специальности география/биология – Романенкова Ольга Александровна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Географ-исследователь</dc:title>
  <dc:creator>Ольга Александровна Романенкова</dc:creator>
  <cp:lastModifiedBy>Ольга Александровна Романенкова</cp:lastModifiedBy>
  <cp:revision>3</cp:revision>
  <dcterms:created xsi:type="dcterms:W3CDTF">2019-10-25T11:59:39Z</dcterms:created>
  <dcterms:modified xsi:type="dcterms:W3CDTF">2019-10-25T12:20:15Z</dcterms:modified>
</cp:coreProperties>
</file>