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8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9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33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7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5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7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8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5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1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5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2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Разговорный клуб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8" y="0"/>
            <a:ext cx="11034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5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/>
              <a:t>Учебный курс ведет </a:t>
            </a:r>
            <a:r>
              <a:rPr lang="ru-RU" sz="4400" dirty="0" smtClean="0"/>
              <a:t>учитель английского языка - </a:t>
            </a:r>
            <a:r>
              <a:rPr lang="ru-RU" dirty="0" smtClean="0"/>
              <a:t>Мишина Екатерина Ильинична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30743" r="25284" b="49077"/>
          <a:stretch/>
        </p:blipFill>
        <p:spPr>
          <a:xfrm>
            <a:off x="1105592" y="2063396"/>
            <a:ext cx="2876203" cy="326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в клубе проходят В естественной и непринужденной языковой среде,</a:t>
            </a:r>
          </a:p>
          <a:p>
            <a:r>
              <a:rPr lang="ru-RU" dirty="0" smtClean="0"/>
              <a:t>Игровая форма, беседы, дискуссии на английском языке. </a:t>
            </a:r>
          </a:p>
          <a:p>
            <a:r>
              <a:rPr lang="ru-RU" dirty="0" smtClean="0"/>
              <a:t>Продолжительность курса 34 занятия в год (1 занятие в неделю)</a:t>
            </a:r>
          </a:p>
          <a:p>
            <a:endParaRPr lang="ru-RU" dirty="0"/>
          </a:p>
        </p:txBody>
      </p:sp>
      <p:pic>
        <p:nvPicPr>
          <p:cNvPr id="1028" name="Picture 4" descr="https://avatars.mds.yandex.net/get-pdb/1767376/5df7c93b-b28e-4812-9181-0022b394e90c/s1200?webp=fal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20607">
                  <a:alpha val="2745"/>
                </a:srgbClr>
              </a:clrFrom>
              <a:clrTo>
                <a:srgbClr val="0206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"/>
            <a:ext cx="8470669" cy="60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96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254</TotalTime>
  <Words>47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Impact</vt:lpstr>
      <vt:lpstr>Главное мероприятие</vt:lpstr>
      <vt:lpstr>Разговорный клуб английского языка</vt:lpstr>
      <vt:lpstr>Учебный курс ведет учитель английского языка - Мишина Екатерина Ильинична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Разговорный клуб английского языка</dc:title>
  <dc:creator>Екатерина Ильинична Ефимова</dc:creator>
  <cp:lastModifiedBy>Екатерина Ильинична Ефимова</cp:lastModifiedBy>
  <cp:revision>4</cp:revision>
  <dcterms:created xsi:type="dcterms:W3CDTF">2019-09-25T09:17:51Z</dcterms:created>
  <dcterms:modified xsi:type="dcterms:W3CDTF">2019-09-25T13:32:14Z</dcterms:modified>
</cp:coreProperties>
</file>