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047BDE-AE2D-4FB2-9F0D-A708DF7A2D4A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BF1866-2DE9-44A2-B5EC-1074EB381D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8110566" cy="464347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Дополнительный раздел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ОСНОВНОЙ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ОБРАЗОВАТЕЛЬНОЙ ПРОГРАММЫ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ДОШКОЛЬНОГО ОБРАЗОВАНИЯ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отделения дошкольного образования  Государственного бюджетного образовательного учреждения средней общеобразовательной школы № 100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Калининского района Санкт-Петербурга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(Краткая презентация)</a:t>
            </a:r>
            <a:endParaRPr lang="ru-RU" sz="24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СОДЕРЖАНИЕ РАБОТЫ ПЕДАГОГОВ ПО РЕАЛИЗАЦИИ ОБРАЗОВАТЕЛЬНЫХ ОБЛАСТЕЙ: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39290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Дошкольный возраст (3 года-8 лет):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 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(рисование,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ЕЖЕДНЕВНОЕ ПЛАНИРОВАНИЕ РАБОТЫ ПЕДАГОГОВ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Работа с детьми и планирование ведётся в соответствии с утверждённой рабочей программой группы, специалиста по каждой возрастной группе.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Учитывается:</a:t>
            </a:r>
          </a:p>
          <a:p>
            <a:r>
              <a:rPr lang="ru-RU" sz="2400" dirty="0" smtClean="0"/>
              <a:t>Сезонность;</a:t>
            </a:r>
          </a:p>
          <a:p>
            <a:r>
              <a:rPr lang="ru-RU" sz="2400" dirty="0" smtClean="0"/>
              <a:t>Региональный компонент (Санкт-Петербург);</a:t>
            </a:r>
          </a:p>
          <a:p>
            <a:r>
              <a:rPr lang="ru-RU" sz="2400" dirty="0" smtClean="0"/>
              <a:t>Праздники и праздничные даты;</a:t>
            </a:r>
          </a:p>
          <a:p>
            <a:r>
              <a:rPr lang="ru-RU" sz="2400" dirty="0" smtClean="0"/>
              <a:t>Традиции детского сада.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171018_135733.jpg"/>
          <p:cNvPicPr>
            <a:picLocks noChangeAspect="1"/>
          </p:cNvPicPr>
          <p:nvPr/>
        </p:nvPicPr>
        <p:blipFill>
          <a:blip r:embed="rId2" cstate="print"/>
          <a:srcRect t="7153" b="246"/>
          <a:stretch>
            <a:fillRect/>
          </a:stretch>
        </p:blipFill>
        <p:spPr>
          <a:xfrm>
            <a:off x="1000100" y="2071678"/>
            <a:ext cx="7072362" cy="4614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РАЗВИВАЮЩАЯ </a:t>
            </a:r>
            <a:br>
              <a:rPr lang="ru-RU" sz="24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ПРЕДМЕТНО - ПРОСТРАНСТВЕННАЯ СРЕДА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143800" cy="11430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Для полноценной реализации Программы в группах, физкультурном зале, </a:t>
            </a:r>
            <a:r>
              <a:rPr lang="ru-RU" sz="2000" dirty="0" smtClean="0"/>
              <a:t>бассейн, </a:t>
            </a:r>
            <a:r>
              <a:rPr lang="ru-RU" sz="2000" dirty="0" smtClean="0"/>
              <a:t>музыкальном зале создана развивающая предметно – пространственная среда.  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ДЛЯ УСПЕШНОЙ РЕАЛИЗАЦИИ ПРОГРАММЫ ПЕДАГОГИ СОБЛЮДАЮТ СЛЕДУЮЩИЕ УСЛОВИЯ: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/>
          </a:bodyPr>
          <a:lstStyle/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Уважение к человеческому достоинству детей, формирование и поддержка их положительной самооценки</a:t>
            </a:r>
          </a:p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и детей</a:t>
            </a:r>
          </a:p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доброжелательного отношения детей друг к другу</a:t>
            </a:r>
          </a:p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выбора детьми видов деятельности , общения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СЕМЬЯМИ ДЕТЕЙ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00052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праздниках и развлечениях;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родительских собраний;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ПРОГРАММА НАПРАВЛЕНА НА: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Обеспечение развития личности детей дошкольного возраста в различных видах общения и деятельности с учётом их возрастных, индивидуальных психологических и физиологических особенностей.</a:t>
            </a:r>
          </a:p>
          <a:p>
            <a:r>
              <a:rPr lang="ru-RU" dirty="0" smtClean="0"/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dirty="0" smtClean="0"/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ВОЗРАСТНЫЕ КАТЕГОРИИ ДЕТЕЙ И СРОК РЕАЛИЗАЦИИ ПРОГРАММЫ 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реализуется на русском языке, государственном языке РФ.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Охватывает возраст детей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1,5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реализации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–6лет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ПРОГРАММА ДЕТСКОГО САДА СФОРМИРОВАНА ИЗ СЛЕДУЮЩИХ ЧАСТЕЙ: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3500462" cy="5211941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ОБЯЗАТЕЛЬНАЯ ЧАСТЬ (60 %)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Примерная основная образовательная программа дошкольного образования, одобренная решением федерального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- методического объединения по общему образованию (протокол от 20 мая 2015 года), </a:t>
            </a:r>
            <a:r>
              <a:rPr lang="ru-RU" sz="2000" dirty="0" err="1" smtClean="0"/>
              <a:t>www.firo.ru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00496" y="1500174"/>
            <a:ext cx="4857784" cy="48547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ЧАСТЬ, ФОРМИРУЕМАЯ УЧАСТНИКАМИ ОБРАЗОВАТЕЛЬНЫХ ОТНОШЕНИЙ (40 </a:t>
            </a:r>
            <a:r>
              <a:rPr lang="ru-RU" sz="1800" dirty="0" smtClean="0">
                <a:solidFill>
                  <a:srgbClr val="FF0000"/>
                </a:solidFill>
              </a:rPr>
              <a:t>%)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«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Безопасность» Н.Н. Авдеевой ,О.М. Князевой, Р. Б.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Стеркиной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(старший возраст)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« Добро пожаловать в экологию»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О.А.Воронкевич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(дошкольный возраст) 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«Математика в детском саду», В.П.Новикова (дошкольный возраст) 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«Первые шаги»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Петербурговедение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для малышей от 3 до 7 лет),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Г.Т.Алифанова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(младший возраст) 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« Система работы по ознакомлению старших дошкольников с историей и культурой Санкт-Петербурга» Т.Ю. Толкачева (старший возраст) </a:t>
            </a:r>
          </a:p>
          <a:p>
            <a:pPr marL="0" indent="0">
              <a:buNone/>
            </a:pPr>
            <a:endParaRPr lang="ru-RU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429256" y="5500702"/>
            <a:ext cx="342902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29256" y="4500570"/>
            <a:ext cx="342902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29256" y="3571876"/>
            <a:ext cx="342902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29256" y="2571744"/>
            <a:ext cx="342902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1571612"/>
            <a:ext cx="342902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5357818" y="1571612"/>
            <a:ext cx="3471858" cy="478331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Социально-коммуникативная область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Познавательная область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Речевая область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Художественно-эстетическая область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Физическая область</a:t>
            </a:r>
            <a:endParaRPr lang="ru-RU" sz="1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357430"/>
            <a:ext cx="4214842" cy="307183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МОДЕЛЬ РЕАЛИЗАЦИИ ПРОГРАММЫ:</a:t>
            </a:r>
            <a:endParaRPr lang="ru-RU" sz="2400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3971924" cy="300039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ru-RU" sz="1800" dirty="0" smtClean="0"/>
              <a:t>развитие детской деятельности;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ru-RU" sz="1800" dirty="0" smtClean="0"/>
              <a:t>режимные моменты;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ru-RU" sz="1800" dirty="0" smtClean="0"/>
              <a:t>совместная деятельность педагога с детьми;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ru-RU" sz="1800" dirty="0" smtClean="0"/>
              <a:t>Самостоятельная деятельность детей; 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ru-RU" sz="1800" dirty="0" smtClean="0"/>
              <a:t>Взаимодействие с родителями.</a:t>
            </a:r>
          </a:p>
          <a:p>
            <a:pPr algn="ctr">
              <a:buFont typeface="Wingdings" pitchFamily="2" charset="2"/>
              <a:buChar char="q"/>
            </a:pPr>
            <a:endParaRPr lang="ru-RU" sz="1800" dirty="0" smtClean="0"/>
          </a:p>
          <a:p>
            <a:pPr algn="ctr">
              <a:buFont typeface="Wingdings" pitchFamily="2" charset="2"/>
              <a:buChar char="q"/>
            </a:pPr>
            <a:endParaRPr lang="ru-RU" sz="1800" dirty="0"/>
          </a:p>
        </p:txBody>
      </p:sp>
      <p:cxnSp>
        <p:nvCxnSpPr>
          <p:cNvPr id="22" name="Прямая соединительная линия 21"/>
          <p:cNvCxnSpPr>
            <a:endCxn id="7" idx="1"/>
          </p:cNvCxnSpPr>
          <p:nvPr/>
        </p:nvCxnSpPr>
        <p:spPr>
          <a:xfrm rot="5400000" flipH="1" flipV="1">
            <a:off x="4446984" y="2018100"/>
            <a:ext cx="1107289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20" idx="1"/>
          </p:cNvCxnSpPr>
          <p:nvPr/>
        </p:nvCxnSpPr>
        <p:spPr>
          <a:xfrm rot="16200000" flipH="1">
            <a:off x="4518422" y="4911338"/>
            <a:ext cx="964413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72000" y="4357694"/>
            <a:ext cx="842962" cy="48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9" idx="1"/>
          </p:cNvCxnSpPr>
          <p:nvPr/>
        </p:nvCxnSpPr>
        <p:spPr>
          <a:xfrm flipV="1">
            <a:off x="4572000" y="2893215"/>
            <a:ext cx="857256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6" idx="3"/>
            <a:endCxn id="18" idx="1"/>
          </p:cNvCxnSpPr>
          <p:nvPr/>
        </p:nvCxnSpPr>
        <p:spPr>
          <a:xfrm>
            <a:off x="4572000" y="3893347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ПРОГРАММЫ ОСУЩЕСТВЛЯЕТСЯ ЧЕРЕЗ 5 ОБРАЗОВАТЕЛЬНЫХ ОБЛАСТЕЙ: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Социально-коммуникативное развитие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Познавательное развитие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ПРОГРАММЫ ОСУЩЕСТВЛЯЕТСЯ ЧЕРЕЗ 5 ОБРАЗОВАТЕЛЬНЫХ ОБЛАСТЕЙ: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681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Речевое развитие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Художественно-эстетическое развитие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музыкальной и др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ПРОГРАММЫ ОСУЩЕСТВЛЯЕТСЯ ЧЕРЕЗ 5 ОБРАЗОВАТЕЛЬНЫХ ОБЛАСТЕЙ: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681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Физическое развитие </a:t>
            </a:r>
            <a:r>
              <a:rPr lang="ru-RU" sz="1600" b="1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b="1" dirty="0" err="1" smtClean="0"/>
              <a:t>саморегуляции</a:t>
            </a:r>
            <a:r>
              <a:rPr lang="ru-RU" sz="1600" b="1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СОДЕРЖАНИЕ РАБОТЫ ПЕДАГОГОВ ПО РЕАЛИЗАЦИИ ОБРАЗОВАТЕЛЬНЫХ ОБЛАСТЕЙ: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538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раннем возрасте (1,5 года -3 года):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1182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Дополнительный раздел  ОСНОВНОЙ ОБРАЗОВАТЕЛЬНОЙ ПРОГРАММЫ ДОШКОЛЬНОГО ОБРАЗОВАНИЯ отделения дошкольного образования  Государственного бюджетного образовательного учреждения средней общеобразовательной школы № 100 Калининского района Санкт-Петербурга  (Краткая презентация)</vt:lpstr>
      <vt:lpstr>ПРОГРАММА НАПРАВЛЕНА НА:</vt:lpstr>
      <vt:lpstr>ВОЗРАСТНЫЕ КАТЕГОРИИ ДЕТЕЙ И СРОК РЕАЛИЗАЦИИ ПРОГРАММЫ :</vt:lpstr>
      <vt:lpstr>ПРОГРАММА ДЕТСКОГО САДА СФОРМИРОВАНА ИЗ СЛЕДУЮЩИХ ЧАСТЕЙ:</vt:lpstr>
      <vt:lpstr>МОДЕЛЬ РЕАЛИЗАЦИИ ПРОГРАММЫ:</vt:lpstr>
      <vt:lpstr>РЕАЛИЗАЦИЯ ПРОГРАММЫ ОСУЩЕСТВЛЯЕТСЯ ЧЕРЕЗ 5 ОБРАЗОВАТЕЛЬНЫХ ОБЛАСТЕЙ:</vt:lpstr>
      <vt:lpstr>РЕАЛИЗАЦИЯ ПРОГРАММЫ ОСУЩЕСТВЛЯЕТСЯ ЧЕРЕЗ 5 ОБРАЗОВАТЕЛЬНЫХ ОБЛАСТЕЙ:</vt:lpstr>
      <vt:lpstr>РЕАЛИЗАЦИЯ ПРОГРАММЫ ОСУЩЕСТВЛЯЕТСЯ ЧЕРЕЗ 5 ОБРАЗОВАТЕЛЬНЫХ ОБЛАСТЕЙ:</vt:lpstr>
      <vt:lpstr>СОДЕРЖАНИЕ РАБОТЫ ПЕДАГОГОВ ПО РЕАЛИЗАЦИИ ОБРАЗОВАТЕЛЬНЫХ ОБЛАСТЕЙ:</vt:lpstr>
      <vt:lpstr>СОДЕРЖАНИЕ РАБОТЫ ПЕДАГОГОВ ПО РЕАЛИЗАЦИИ ОБРАЗОВАТЕЛЬНЫХ ОБЛАСТЕЙ:</vt:lpstr>
      <vt:lpstr>ЕЖЕДНЕВНОЕ ПЛАНИРОВАНИЕ РАБОТЫ ПЕДАГОГОВ</vt:lpstr>
      <vt:lpstr>РАЗВИВАЮЩАЯ  ПРЕДМЕТНО - ПРОСТРАНСТВЕННАЯ СРЕДА</vt:lpstr>
      <vt:lpstr>ДЛЯ УСПЕШНОЙ РЕАЛИЗАЦИИ ПРОГРАММЫ ПЕДАГОГИ СОБЛЮДАЮТ СЛЕДУЮЩИЕ УСЛОВИЯ:</vt:lpstr>
      <vt:lpstr>ВЗАИМОДЕЙСТВИЕ С СЕМЬЯМИ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Дополнительный раздел  ОСНОВНОЙ ОБРАЗОВАТЕЛЬНОЙ ПРОГРАММЫ ДОШКОЛЬНОГО ОБРАЗОВАНИЯ отделения дошкольного образования  Государственного бюджетного образовательного учреждения средней общеобразовательной школы № 100 Калининского района Санкт-Петербурга  (Краткая презентация)</dc:title>
  <dc:creator>Цветочек</dc:creator>
  <cp:lastModifiedBy>Цветочек</cp:lastModifiedBy>
  <cp:revision>12</cp:revision>
  <dcterms:created xsi:type="dcterms:W3CDTF">2017-10-18T09:56:45Z</dcterms:created>
  <dcterms:modified xsi:type="dcterms:W3CDTF">2017-10-18T11:59:57Z</dcterms:modified>
</cp:coreProperties>
</file>